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9" r:id="rId2"/>
    <p:sldId id="256" r:id="rId3"/>
    <p:sldId id="275" r:id="rId4"/>
    <p:sldId id="277" r:id="rId5"/>
    <p:sldId id="279" r:id="rId6"/>
    <p:sldId id="260" r:id="rId7"/>
    <p:sldId id="259" r:id="rId8"/>
    <p:sldId id="270" r:id="rId9"/>
    <p:sldId id="271" r:id="rId10"/>
    <p:sldId id="261" r:id="rId11"/>
    <p:sldId id="257" r:id="rId12"/>
    <p:sldId id="258" r:id="rId13"/>
    <p:sldId id="263" r:id="rId14"/>
    <p:sldId id="264" r:id="rId15"/>
    <p:sldId id="265" r:id="rId16"/>
    <p:sldId id="272" r:id="rId17"/>
    <p:sldId id="273" r:id="rId18"/>
    <p:sldId id="274" r:id="rId19"/>
    <p:sldId id="266" r:id="rId20"/>
    <p:sldId id="276" r:id="rId21"/>
    <p:sldId id="278" r:id="rId2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8BEBE2-5094-4BC6-9BDA-D4674367F3AF}" v="63" dt="2025-07-16T10:11:30.7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5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770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DA37-37D4-4E59-9680-D3CDAC6FBB99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097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DA37-37D4-4E59-9680-D3CDAC6FBB99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4395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DA37-37D4-4E59-9680-D3CDAC6FBB99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862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DA37-37D4-4E59-9680-D3CDAC6FBB99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445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DA37-37D4-4E59-9680-D3CDAC6FBB99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330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DA37-37D4-4E59-9680-D3CDAC6FBB99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0596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DA37-37D4-4E59-9680-D3CDAC6FBB99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8409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DA37-37D4-4E59-9680-D3CDAC6FBB99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7391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DA37-37D4-4E59-9680-D3CDAC6FBB99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530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DA37-37D4-4E59-9680-D3CDAC6FBB99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0953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DA37-37D4-4E59-9680-D3CDAC6FBB99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7539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18256"/>
            <a:ext cx="8543925" cy="662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E6DA37-37D4-4E59-9680-D3CDAC6FBB99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683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54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38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5.png"/><Relationship Id="rId11" Type="http://schemas.openxmlformats.org/officeDocument/2006/relationships/image" Target="../media/image53.png"/><Relationship Id="rId5" Type="http://schemas.openxmlformats.org/officeDocument/2006/relationships/image" Target="../media/image42.png"/><Relationship Id="rId10" Type="http://schemas.openxmlformats.org/officeDocument/2006/relationships/image" Target="../media/image52.png"/><Relationship Id="rId4" Type="http://schemas.openxmlformats.org/officeDocument/2006/relationships/image" Target="../media/image41.png"/><Relationship Id="rId9" Type="http://schemas.openxmlformats.org/officeDocument/2006/relationships/image" Target="../media/image51.png"/><Relationship Id="rId14" Type="http://schemas.openxmlformats.org/officeDocument/2006/relationships/image" Target="../media/image5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svg"/><Relationship Id="rId13" Type="http://schemas.openxmlformats.org/officeDocument/2006/relationships/image" Target="../media/image40.png"/><Relationship Id="rId18" Type="http://schemas.openxmlformats.org/officeDocument/2006/relationships/image" Target="../media/image45.png"/><Relationship Id="rId3" Type="http://schemas.openxmlformats.org/officeDocument/2006/relationships/image" Target="../media/image21.png"/><Relationship Id="rId7" Type="http://schemas.openxmlformats.org/officeDocument/2006/relationships/image" Target="../media/image56.png"/><Relationship Id="rId12" Type="http://schemas.openxmlformats.org/officeDocument/2006/relationships/image" Target="../media/image39.png"/><Relationship Id="rId17" Type="http://schemas.openxmlformats.org/officeDocument/2006/relationships/image" Target="../media/image49.svg"/><Relationship Id="rId2" Type="http://schemas.openxmlformats.org/officeDocument/2006/relationships/image" Target="../media/image38.png"/><Relationship Id="rId16" Type="http://schemas.openxmlformats.org/officeDocument/2006/relationships/image" Target="../media/image4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svg"/><Relationship Id="rId11" Type="http://schemas.openxmlformats.org/officeDocument/2006/relationships/image" Target="../media/image20.svg"/><Relationship Id="rId5" Type="http://schemas.openxmlformats.org/officeDocument/2006/relationships/image" Target="../media/image23.png"/><Relationship Id="rId15" Type="http://schemas.openxmlformats.org/officeDocument/2006/relationships/image" Target="../media/image42.png"/><Relationship Id="rId10" Type="http://schemas.openxmlformats.org/officeDocument/2006/relationships/image" Target="../media/image19.png"/><Relationship Id="rId4" Type="http://schemas.openxmlformats.org/officeDocument/2006/relationships/image" Target="../media/image22.svg"/><Relationship Id="rId9" Type="http://schemas.openxmlformats.org/officeDocument/2006/relationships/image" Target="../media/image55.png"/><Relationship Id="rId14" Type="http://schemas.openxmlformats.org/officeDocument/2006/relationships/image" Target="../media/image4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58.png"/><Relationship Id="rId7" Type="http://schemas.openxmlformats.org/officeDocument/2006/relationships/image" Target="../media/image42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image" Target="../media/image42.png"/><Relationship Id="rId18" Type="http://schemas.openxmlformats.org/officeDocument/2006/relationships/image" Target="../media/image52.png"/><Relationship Id="rId3" Type="http://schemas.openxmlformats.org/officeDocument/2006/relationships/image" Target="../media/image49.svg"/><Relationship Id="rId7" Type="http://schemas.openxmlformats.org/officeDocument/2006/relationships/image" Target="../media/image62.svg"/><Relationship Id="rId12" Type="http://schemas.openxmlformats.org/officeDocument/2006/relationships/image" Target="../media/image41.png"/><Relationship Id="rId17" Type="http://schemas.openxmlformats.org/officeDocument/2006/relationships/image" Target="../media/image45.png"/><Relationship Id="rId2" Type="http://schemas.openxmlformats.org/officeDocument/2006/relationships/image" Target="../media/image48.png"/><Relationship Id="rId16" Type="http://schemas.openxmlformats.org/officeDocument/2006/relationships/image" Target="../media/image5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1.png"/><Relationship Id="rId11" Type="http://schemas.openxmlformats.org/officeDocument/2006/relationships/image" Target="../media/image40.png"/><Relationship Id="rId5" Type="http://schemas.openxmlformats.org/officeDocument/2006/relationships/image" Target="../media/image60.svg"/><Relationship Id="rId15" Type="http://schemas.openxmlformats.org/officeDocument/2006/relationships/image" Target="../media/image50.png"/><Relationship Id="rId10" Type="http://schemas.openxmlformats.org/officeDocument/2006/relationships/image" Target="../media/image39.png"/><Relationship Id="rId4" Type="http://schemas.openxmlformats.org/officeDocument/2006/relationships/image" Target="../media/image59.png"/><Relationship Id="rId9" Type="http://schemas.openxmlformats.org/officeDocument/2006/relationships/image" Target="../media/image64.svg"/><Relationship Id="rId14" Type="http://schemas.openxmlformats.org/officeDocument/2006/relationships/image" Target="../media/image4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2.png"/><Relationship Id="rId10" Type="http://schemas.openxmlformats.org/officeDocument/2006/relationships/image" Target="../media/image52.png"/><Relationship Id="rId4" Type="http://schemas.openxmlformats.org/officeDocument/2006/relationships/image" Target="../media/image41.png"/><Relationship Id="rId9" Type="http://schemas.openxmlformats.org/officeDocument/2006/relationships/image" Target="../media/image5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33" Type="http://schemas.openxmlformats.org/officeDocument/2006/relationships/image" Target="../media/image32.svg"/><Relationship Id="rId38" Type="http://schemas.openxmlformats.org/officeDocument/2006/relationships/image" Target="../media/image37.png"/><Relationship Id="rId46" Type="http://schemas.openxmlformats.org/officeDocument/2006/relationships/image" Target="../media/image45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svg"/><Relationship Id="rId41" Type="http://schemas.openxmlformats.org/officeDocument/2006/relationships/image" Target="../media/image4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45" Type="http://schemas.openxmlformats.org/officeDocument/2006/relationships/image" Target="../media/image44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31" Type="http://schemas.openxmlformats.org/officeDocument/2006/relationships/image" Target="../media/image30.svg"/><Relationship Id="rId44" Type="http://schemas.openxmlformats.org/officeDocument/2006/relationships/image" Target="../media/image43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svg"/><Relationship Id="rId30" Type="http://schemas.openxmlformats.org/officeDocument/2006/relationships/image" Target="../media/image29.png"/><Relationship Id="rId35" Type="http://schemas.openxmlformats.org/officeDocument/2006/relationships/image" Target="../media/image34.svg"/><Relationship Id="rId43" Type="http://schemas.openxmlformats.org/officeDocument/2006/relationships/image" Target="../media/image4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36.png"/><Relationship Id="rId18" Type="http://schemas.openxmlformats.org/officeDocument/2006/relationships/image" Target="../media/image41.png"/><Relationship Id="rId3" Type="http://schemas.openxmlformats.org/officeDocument/2006/relationships/image" Target="../media/image6.svg"/><Relationship Id="rId21" Type="http://schemas.openxmlformats.org/officeDocument/2006/relationships/image" Target="../media/image44.png"/><Relationship Id="rId7" Type="http://schemas.openxmlformats.org/officeDocument/2006/relationships/image" Target="../media/image20.svg"/><Relationship Id="rId12" Type="http://schemas.openxmlformats.org/officeDocument/2006/relationships/image" Target="../media/image35.png"/><Relationship Id="rId17" Type="http://schemas.openxmlformats.org/officeDocument/2006/relationships/image" Target="../media/image40.png"/><Relationship Id="rId2" Type="http://schemas.openxmlformats.org/officeDocument/2006/relationships/image" Target="../media/image5.png"/><Relationship Id="rId16" Type="http://schemas.openxmlformats.org/officeDocument/2006/relationships/image" Target="../media/image39.png"/><Relationship Id="rId20" Type="http://schemas.openxmlformats.org/officeDocument/2006/relationships/image" Target="../media/image4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11" Type="http://schemas.openxmlformats.org/officeDocument/2006/relationships/image" Target="../media/image24.svg"/><Relationship Id="rId5" Type="http://schemas.openxmlformats.org/officeDocument/2006/relationships/image" Target="../media/image18.svg"/><Relationship Id="rId15" Type="http://schemas.openxmlformats.org/officeDocument/2006/relationships/image" Target="../media/image38.png"/><Relationship Id="rId10" Type="http://schemas.openxmlformats.org/officeDocument/2006/relationships/image" Target="../media/image23.png"/><Relationship Id="rId19" Type="http://schemas.openxmlformats.org/officeDocument/2006/relationships/image" Target="../media/image42.png"/><Relationship Id="rId4" Type="http://schemas.openxmlformats.org/officeDocument/2006/relationships/image" Target="../media/image17.png"/><Relationship Id="rId9" Type="http://schemas.openxmlformats.org/officeDocument/2006/relationships/image" Target="../media/image22.svg"/><Relationship Id="rId14" Type="http://schemas.openxmlformats.org/officeDocument/2006/relationships/image" Target="../media/image37.png"/><Relationship Id="rId22" Type="http://schemas.openxmlformats.org/officeDocument/2006/relationships/image" Target="../media/image4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5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svg"/><Relationship Id="rId18" Type="http://schemas.openxmlformats.org/officeDocument/2006/relationships/image" Target="../media/image33.png"/><Relationship Id="rId3" Type="http://schemas.openxmlformats.org/officeDocument/2006/relationships/image" Target="../media/image20.svg"/><Relationship Id="rId21" Type="http://schemas.openxmlformats.org/officeDocument/2006/relationships/image" Target="../media/image49.svg"/><Relationship Id="rId7" Type="http://schemas.openxmlformats.org/officeDocument/2006/relationships/image" Target="../media/image22.svg"/><Relationship Id="rId12" Type="http://schemas.openxmlformats.org/officeDocument/2006/relationships/image" Target="../media/image27.png"/><Relationship Id="rId17" Type="http://schemas.openxmlformats.org/officeDocument/2006/relationships/image" Target="../media/image32.svg"/><Relationship Id="rId2" Type="http://schemas.openxmlformats.org/officeDocument/2006/relationships/image" Target="../media/image19.png"/><Relationship Id="rId16" Type="http://schemas.openxmlformats.org/officeDocument/2006/relationships/image" Target="../media/image31.png"/><Relationship Id="rId20" Type="http://schemas.openxmlformats.org/officeDocument/2006/relationships/image" Target="../media/image4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11" Type="http://schemas.openxmlformats.org/officeDocument/2006/relationships/image" Target="../media/image26.svg"/><Relationship Id="rId5" Type="http://schemas.openxmlformats.org/officeDocument/2006/relationships/image" Target="../media/image47.svg"/><Relationship Id="rId15" Type="http://schemas.openxmlformats.org/officeDocument/2006/relationships/image" Target="../media/image30.svg"/><Relationship Id="rId10" Type="http://schemas.openxmlformats.org/officeDocument/2006/relationships/image" Target="../media/image25.png"/><Relationship Id="rId19" Type="http://schemas.openxmlformats.org/officeDocument/2006/relationships/image" Target="../media/image34.svg"/><Relationship Id="rId4" Type="http://schemas.openxmlformats.org/officeDocument/2006/relationships/image" Target="../media/image46.png"/><Relationship Id="rId9" Type="http://schemas.openxmlformats.org/officeDocument/2006/relationships/image" Target="../media/image24.svg"/><Relationship Id="rId1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588EAE-A747-2608-26CF-487C561CC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Shadowrun Kiel - Grundrisse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F7A893-2471-A49E-D654-7416A1965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Dies ist die PowerPoint-Präsentation zum Video „Grundrisse für Shadowrun mit PowerPoint erstellen“.</a:t>
            </a:r>
          </a:p>
        </p:txBody>
      </p:sp>
    </p:spTree>
    <p:extLst>
      <p:ext uri="{BB962C8B-B14F-4D97-AF65-F5344CB8AC3E}">
        <p14:creationId xmlns:p14="http://schemas.microsoft.com/office/powerpoint/2010/main" val="3114307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001CF9-A806-F92A-3CD7-65F172D9F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299" y="33344"/>
            <a:ext cx="9041907" cy="715964"/>
          </a:xfrm>
        </p:spPr>
        <p:txBody>
          <a:bodyPr>
            <a:normAutofit fontScale="90000"/>
          </a:bodyPr>
          <a:lstStyle/>
          <a:p>
            <a:r>
              <a:rPr lang="de-DE" dirty="0"/>
              <a:t>Nummer SR6 Kartensymbole von Pegasus</a:t>
            </a:r>
          </a:p>
        </p:txBody>
      </p:sp>
      <p:pic>
        <p:nvPicPr>
          <p:cNvPr id="4" name="1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5CD172E5-E202-1132-81CA-9E38BF873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86" y="1890715"/>
            <a:ext cx="250613" cy="352425"/>
          </a:xfrm>
          <a:prstGeom prst="rect">
            <a:avLst/>
          </a:prstGeom>
        </p:spPr>
      </p:pic>
      <p:pic>
        <p:nvPicPr>
          <p:cNvPr id="6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2B9499DF-FBAF-8919-3F8B-A63156A269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526" y="2495553"/>
            <a:ext cx="257386" cy="361951"/>
          </a:xfrm>
          <a:prstGeom prst="rect">
            <a:avLst/>
          </a:prstGeom>
        </p:spPr>
      </p:pic>
      <p:pic>
        <p:nvPicPr>
          <p:cNvPr id="8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1DCAE083-0249-3EF5-FF04-B3777D5AD5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72" y="2986089"/>
            <a:ext cx="243840" cy="342900"/>
          </a:xfrm>
          <a:prstGeom prst="rect">
            <a:avLst/>
          </a:prstGeom>
        </p:spPr>
      </p:pic>
      <p:pic>
        <p:nvPicPr>
          <p:cNvPr id="10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8EEE1FF8-90CA-8EF2-9713-B74C71E7F3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72" y="3562351"/>
            <a:ext cx="243840" cy="342900"/>
          </a:xfrm>
          <a:prstGeom prst="rect">
            <a:avLst/>
          </a:prstGeom>
        </p:spPr>
      </p:pic>
      <p:pic>
        <p:nvPicPr>
          <p:cNvPr id="12" name="5" descr="Ein Bild, das Herz, Symbol, Valentinstag enthält.&#10;&#10;KI-generierte Inhalte können fehlerhaft sein.">
            <a:extLst>
              <a:ext uri="{FF2B5EF4-FFF2-40B4-BE49-F238E27FC236}">
                <a16:creationId xmlns:a16="http://schemas.microsoft.com/office/drawing/2014/main" id="{30143093-7160-9767-0668-36B99790695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99" y="4138613"/>
            <a:ext cx="257386" cy="361950"/>
          </a:xfrm>
          <a:prstGeom prst="rect">
            <a:avLst/>
          </a:prstGeom>
        </p:spPr>
      </p:pic>
      <p:pic>
        <p:nvPicPr>
          <p:cNvPr id="14" name="6" descr="Ein Bild, das Herz, pink, Magenta, Valentinstag enthält.&#10;&#10;KI-generierte Inhalte können fehlerhaft sein.">
            <a:extLst>
              <a:ext uri="{FF2B5EF4-FFF2-40B4-BE49-F238E27FC236}">
                <a16:creationId xmlns:a16="http://schemas.microsoft.com/office/drawing/2014/main" id="{216E963C-18AB-1882-EA99-FF1C1D48289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72" y="4733925"/>
            <a:ext cx="243840" cy="342900"/>
          </a:xfrm>
          <a:prstGeom prst="rect">
            <a:avLst/>
          </a:prstGeom>
        </p:spPr>
      </p:pic>
      <p:pic>
        <p:nvPicPr>
          <p:cNvPr id="16" name="7" descr="Ein Bild, das Herz, pink, Magenta, Flieder enthält.&#10;&#10;KI-generierte Inhalte können fehlerhaft sein.">
            <a:extLst>
              <a:ext uri="{FF2B5EF4-FFF2-40B4-BE49-F238E27FC236}">
                <a16:creationId xmlns:a16="http://schemas.microsoft.com/office/drawing/2014/main" id="{52C73504-1EEB-7A79-F216-A7712D3FD34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72" y="5310187"/>
            <a:ext cx="243840" cy="342900"/>
          </a:xfrm>
          <a:prstGeom prst="rect">
            <a:avLst/>
          </a:prstGeom>
        </p:spPr>
      </p:pic>
      <p:pic>
        <p:nvPicPr>
          <p:cNvPr id="18" name="8" descr="Ein Bild, das Herz, Valentinstag, pink, Magenta enthält.&#10;&#10;KI-generierte Inhalte können fehlerhaft sein.">
            <a:extLst>
              <a:ext uri="{FF2B5EF4-FFF2-40B4-BE49-F238E27FC236}">
                <a16:creationId xmlns:a16="http://schemas.microsoft.com/office/drawing/2014/main" id="{A91AE3AF-7E7E-B1E6-A4AC-36ED68FB71E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72" y="5886449"/>
            <a:ext cx="243840" cy="342900"/>
          </a:xfrm>
          <a:prstGeom prst="rect">
            <a:avLst/>
          </a:prstGeom>
        </p:spPr>
      </p:pic>
      <p:pic>
        <p:nvPicPr>
          <p:cNvPr id="20" name="9" descr="Ein Bild, das Herz, pink, Magenta, Grafiken enthält.&#10;&#10;KI-generierte Inhalte können fehlerhaft sein.">
            <a:extLst>
              <a:ext uri="{FF2B5EF4-FFF2-40B4-BE49-F238E27FC236}">
                <a16:creationId xmlns:a16="http://schemas.microsoft.com/office/drawing/2014/main" id="{56EF3170-8C83-6036-C431-23367620A8F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72" y="6462710"/>
            <a:ext cx="243840" cy="342900"/>
          </a:xfrm>
          <a:prstGeom prst="rect">
            <a:avLst/>
          </a:prstGeom>
        </p:spPr>
      </p:pic>
      <p:pic>
        <p:nvPicPr>
          <p:cNvPr id="22" name="Ohne Zahl" descr="Ein Bild, das pink, Magenta, Flieder, lila enthält.&#10;&#10;KI-generierte Inhalte können fehlerhaft sein.">
            <a:extLst>
              <a:ext uri="{FF2B5EF4-FFF2-40B4-BE49-F238E27FC236}">
                <a16:creationId xmlns:a16="http://schemas.microsoft.com/office/drawing/2014/main" id="{2549C8EC-131C-F0A6-A921-B9CE2DC8DC7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72" y="1314453"/>
            <a:ext cx="243840" cy="342900"/>
          </a:xfrm>
          <a:prstGeom prst="rect">
            <a:avLst/>
          </a:prstGeom>
        </p:spPr>
      </p:pic>
      <p:pic>
        <p:nvPicPr>
          <p:cNvPr id="24" name="Schloss Stufe 3" descr="Ein Bild, das Grafiken, Magenta, Symbol, Design enthält.&#10;&#10;KI-generierte Inhalte können fehlerhaft sein.">
            <a:extLst>
              <a:ext uri="{FF2B5EF4-FFF2-40B4-BE49-F238E27FC236}">
                <a16:creationId xmlns:a16="http://schemas.microsoft.com/office/drawing/2014/main" id="{D4BE342E-E4AB-E23F-3634-58745ACF763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985138"/>
            <a:ext cx="304800" cy="304800"/>
          </a:xfrm>
          <a:prstGeom prst="rect">
            <a:avLst/>
          </a:prstGeom>
        </p:spPr>
      </p:pic>
      <p:pic>
        <p:nvPicPr>
          <p:cNvPr id="25" name="Schloss Stufe 1" descr="Ein Bild, das Grafiken, Magenta, Symbol, Kreis enthält.&#10;&#10;KI-generierte Inhalte können fehlerhaft sein.">
            <a:extLst>
              <a:ext uri="{FF2B5EF4-FFF2-40B4-BE49-F238E27FC236}">
                <a16:creationId xmlns:a16="http://schemas.microsoft.com/office/drawing/2014/main" id="{FE6B4502-0E14-8B8A-951D-6BEFF7A6081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630812"/>
            <a:ext cx="268140" cy="268140"/>
          </a:xfrm>
          <a:prstGeom prst="rect">
            <a:avLst/>
          </a:prstGeom>
        </p:spPr>
      </p:pic>
      <p:pic>
        <p:nvPicPr>
          <p:cNvPr id="28" name="Schloss Stufe 2" descr="Ein Bild, das Grafiken, Symbol, Magenta enthält.&#10;&#10;KI-generierte Inhalte können fehlerhaft sein.">
            <a:extLst>
              <a:ext uri="{FF2B5EF4-FFF2-40B4-BE49-F238E27FC236}">
                <a16:creationId xmlns:a16="http://schemas.microsoft.com/office/drawing/2014/main" id="{CAB00C9F-1546-E796-A188-6D0BD6133F9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422" y="3467892"/>
            <a:ext cx="188918" cy="188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544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" name="Bodenluke">
            <a:extLst>
              <a:ext uri="{FF2B5EF4-FFF2-40B4-BE49-F238E27FC236}">
                <a16:creationId xmlns:a16="http://schemas.microsoft.com/office/drawing/2014/main" id="{9B97B360-E11F-5DA7-523E-7D5E952A9AD8}"/>
              </a:ext>
            </a:extLst>
          </p:cNvPr>
          <p:cNvGrpSpPr/>
          <p:nvPr/>
        </p:nvGrpSpPr>
        <p:grpSpPr>
          <a:xfrm>
            <a:off x="304512" y="1532345"/>
            <a:ext cx="295019" cy="295019"/>
            <a:chOff x="5700045" y="4973652"/>
            <a:chExt cx="1119499" cy="1119499"/>
          </a:xfrm>
        </p:grpSpPr>
        <p:sp>
          <p:nvSpPr>
            <p:cNvPr id="138" name="Rahmen 137">
              <a:extLst>
                <a:ext uri="{FF2B5EF4-FFF2-40B4-BE49-F238E27FC236}">
                  <a16:creationId xmlns:a16="http://schemas.microsoft.com/office/drawing/2014/main" id="{84C1D999-8750-F1CD-BCFE-A0FFCE30AA27}"/>
                </a:ext>
              </a:extLst>
            </p:cNvPr>
            <p:cNvSpPr/>
            <p:nvPr/>
          </p:nvSpPr>
          <p:spPr>
            <a:xfrm>
              <a:off x="5700045" y="4973652"/>
              <a:ext cx="1119499" cy="1119499"/>
            </a:xfrm>
            <a:prstGeom prst="fram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139" name="Ellipse 138">
              <a:extLst>
                <a:ext uri="{FF2B5EF4-FFF2-40B4-BE49-F238E27FC236}">
                  <a16:creationId xmlns:a16="http://schemas.microsoft.com/office/drawing/2014/main" id="{E8B77CFE-3F2B-7772-1224-4FCB609D4BE1}"/>
                </a:ext>
              </a:extLst>
            </p:cNvPr>
            <p:cNvSpPr/>
            <p:nvPr/>
          </p:nvSpPr>
          <p:spPr>
            <a:xfrm>
              <a:off x="6191427" y="5188848"/>
              <a:ext cx="106823" cy="10814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aphicFrame>
        <p:nvGraphicFramePr>
          <p:cNvPr id="131" name="Tabelle 130">
            <a:extLst>
              <a:ext uri="{FF2B5EF4-FFF2-40B4-BE49-F238E27FC236}">
                <a16:creationId xmlns:a16="http://schemas.microsoft.com/office/drawing/2014/main" id="{FE4DA5F8-8F06-2558-2D02-D8F67146A37E}"/>
              </a:ext>
            </a:extLst>
          </p:cNvPr>
          <p:cNvGraphicFramePr>
            <a:graphicFrameLocks noGrp="1"/>
          </p:cNvGraphicFramePr>
          <p:nvPr/>
        </p:nvGraphicFramePr>
        <p:xfrm>
          <a:off x="151212" y="5628793"/>
          <a:ext cx="701016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1483">
                  <a:extLst>
                    <a:ext uri="{9D8B030D-6E8A-4147-A177-3AD203B41FA5}">
                      <a16:colId xmlns:a16="http://schemas.microsoft.com/office/drawing/2014/main" val="2201273853"/>
                    </a:ext>
                  </a:extLst>
                </a:gridCol>
                <a:gridCol w="3274769">
                  <a:extLst>
                    <a:ext uri="{9D8B030D-6E8A-4147-A177-3AD203B41FA5}">
                      <a16:colId xmlns:a16="http://schemas.microsoft.com/office/drawing/2014/main" val="570958938"/>
                    </a:ext>
                  </a:extLst>
                </a:gridCol>
                <a:gridCol w="517069">
                  <a:extLst>
                    <a:ext uri="{9D8B030D-6E8A-4147-A177-3AD203B41FA5}">
                      <a16:colId xmlns:a16="http://schemas.microsoft.com/office/drawing/2014/main" val="4065579425"/>
                    </a:ext>
                  </a:extLst>
                </a:gridCol>
                <a:gridCol w="2616842">
                  <a:extLst>
                    <a:ext uri="{9D8B030D-6E8A-4147-A177-3AD203B41FA5}">
                      <a16:colId xmlns:a16="http://schemas.microsoft.com/office/drawing/2014/main" val="2344578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Fischladen mit Stehtischen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Büro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8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Kühllager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Versteckter Niedergang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Kühltruhen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184421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EC26ED74-73F6-BABC-0F34-C26ABE1B8A5B}"/>
              </a:ext>
            </a:extLst>
          </p:cNvPr>
          <p:cNvSpPr/>
          <p:nvPr/>
        </p:nvSpPr>
        <p:spPr>
          <a:xfrm>
            <a:off x="208304" y="1309510"/>
            <a:ext cx="9332007" cy="404109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E45D480-1440-9082-0465-9E2082589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066" y="100125"/>
            <a:ext cx="8543925" cy="654590"/>
          </a:xfrm>
        </p:spPr>
        <p:txBody>
          <a:bodyPr>
            <a:normAutofit fontScale="90000"/>
          </a:bodyPr>
          <a:lstStyle/>
          <a:p>
            <a:r>
              <a:rPr lang="de-DE" dirty="0"/>
              <a:t>Maritas Laden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7C1215C-BFA8-EF24-6BE8-69495F5590E2}"/>
              </a:ext>
            </a:extLst>
          </p:cNvPr>
          <p:cNvSpPr/>
          <p:nvPr/>
        </p:nvSpPr>
        <p:spPr>
          <a:xfrm>
            <a:off x="6624061" y="1309511"/>
            <a:ext cx="2916252" cy="4041093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676D736-F042-2874-1EFC-BD25047CCB57}"/>
              </a:ext>
            </a:extLst>
          </p:cNvPr>
          <p:cNvSpPr/>
          <p:nvPr/>
        </p:nvSpPr>
        <p:spPr>
          <a:xfrm>
            <a:off x="3645897" y="1309511"/>
            <a:ext cx="2916252" cy="4041093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127FD56-D1CF-7C30-FB8D-0108BAAD1D3E}"/>
              </a:ext>
            </a:extLst>
          </p:cNvPr>
          <p:cNvSpPr/>
          <p:nvPr/>
        </p:nvSpPr>
        <p:spPr>
          <a:xfrm>
            <a:off x="667731" y="1309508"/>
            <a:ext cx="2916252" cy="4041093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1525E9D5-237E-3BC9-611C-BE6D2D0A0583}"/>
              </a:ext>
            </a:extLst>
          </p:cNvPr>
          <p:cNvSpPr/>
          <p:nvPr/>
        </p:nvSpPr>
        <p:spPr>
          <a:xfrm>
            <a:off x="7635218" y="2106201"/>
            <a:ext cx="569942" cy="322176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/>
          </a:p>
        </p:txBody>
      </p:sp>
      <p:sp>
        <p:nvSpPr>
          <p:cNvPr id="27" name="Rahmen 26">
            <a:extLst>
              <a:ext uri="{FF2B5EF4-FFF2-40B4-BE49-F238E27FC236}">
                <a16:creationId xmlns:a16="http://schemas.microsoft.com/office/drawing/2014/main" id="{3D5FD1A8-B10A-371F-DF6F-D3E7F5E416E1}"/>
              </a:ext>
            </a:extLst>
          </p:cNvPr>
          <p:cNvSpPr/>
          <p:nvPr/>
        </p:nvSpPr>
        <p:spPr>
          <a:xfrm rot="5400000">
            <a:off x="3331367" y="4013915"/>
            <a:ext cx="1320824" cy="572659"/>
          </a:xfrm>
          <a:prstGeom prst="fram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30" name="Rahmen 29">
            <a:extLst>
              <a:ext uri="{FF2B5EF4-FFF2-40B4-BE49-F238E27FC236}">
                <a16:creationId xmlns:a16="http://schemas.microsoft.com/office/drawing/2014/main" id="{BC6FA0CA-643B-04DC-FDE8-688C5CD9688C}"/>
              </a:ext>
            </a:extLst>
          </p:cNvPr>
          <p:cNvSpPr/>
          <p:nvPr/>
        </p:nvSpPr>
        <p:spPr>
          <a:xfrm rot="5400000">
            <a:off x="3316947" y="2633023"/>
            <a:ext cx="1320824" cy="572659"/>
          </a:xfrm>
          <a:prstGeom prst="fram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31" name="Rahmen 30">
            <a:extLst>
              <a:ext uri="{FF2B5EF4-FFF2-40B4-BE49-F238E27FC236}">
                <a16:creationId xmlns:a16="http://schemas.microsoft.com/office/drawing/2014/main" id="{BC6BBAD8-C251-1FB3-99C7-D8023060C265}"/>
              </a:ext>
            </a:extLst>
          </p:cNvPr>
          <p:cNvSpPr/>
          <p:nvPr/>
        </p:nvSpPr>
        <p:spPr>
          <a:xfrm rot="5400000">
            <a:off x="5548073" y="2665375"/>
            <a:ext cx="1320824" cy="572659"/>
          </a:xfrm>
          <a:prstGeom prst="fram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32" name="Rahmen 31">
            <a:extLst>
              <a:ext uri="{FF2B5EF4-FFF2-40B4-BE49-F238E27FC236}">
                <a16:creationId xmlns:a16="http://schemas.microsoft.com/office/drawing/2014/main" id="{7F8B048C-9E6D-814B-3D04-7081D6350583}"/>
              </a:ext>
            </a:extLst>
          </p:cNvPr>
          <p:cNvSpPr/>
          <p:nvPr/>
        </p:nvSpPr>
        <p:spPr>
          <a:xfrm rot="5400000">
            <a:off x="5564983" y="4051707"/>
            <a:ext cx="1320824" cy="572659"/>
          </a:xfrm>
          <a:prstGeom prst="fram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33" name="Rahmen 32">
            <a:extLst>
              <a:ext uri="{FF2B5EF4-FFF2-40B4-BE49-F238E27FC236}">
                <a16:creationId xmlns:a16="http://schemas.microsoft.com/office/drawing/2014/main" id="{BF4D07EB-57F7-A361-1E79-467113389C5C}"/>
              </a:ext>
            </a:extLst>
          </p:cNvPr>
          <p:cNvSpPr/>
          <p:nvPr/>
        </p:nvSpPr>
        <p:spPr>
          <a:xfrm>
            <a:off x="4622811" y="4776591"/>
            <a:ext cx="1073674" cy="520204"/>
          </a:xfrm>
          <a:prstGeom prst="fram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grpSp>
        <p:nvGrpSpPr>
          <p:cNvPr id="7" name="Tür">
            <a:extLst>
              <a:ext uri="{FF2B5EF4-FFF2-40B4-BE49-F238E27FC236}">
                <a16:creationId xmlns:a16="http://schemas.microsoft.com/office/drawing/2014/main" id="{49389D9F-6AE6-A58E-AFA5-CA1B55A4F7FA}"/>
              </a:ext>
            </a:extLst>
          </p:cNvPr>
          <p:cNvGrpSpPr/>
          <p:nvPr/>
        </p:nvGrpSpPr>
        <p:grpSpPr>
          <a:xfrm rot="5400000" flipH="1">
            <a:off x="8766214" y="716667"/>
            <a:ext cx="1510945" cy="1634155"/>
            <a:chOff x="2647950" y="2057400"/>
            <a:chExt cx="1139825" cy="1143000"/>
          </a:xfrm>
        </p:grpSpPr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C9A2A3E9-34E4-CAE1-0BF6-B3307718E915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Freihandform 132">
              <a:extLst>
                <a:ext uri="{FF2B5EF4-FFF2-40B4-BE49-F238E27FC236}">
                  <a16:creationId xmlns:a16="http://schemas.microsoft.com/office/drawing/2014/main" id="{336F85D1-A0FE-45A5-85E8-BB1BC593068B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Bogen 33">
              <a:extLst>
                <a:ext uri="{FF2B5EF4-FFF2-40B4-BE49-F238E27FC236}">
                  <a16:creationId xmlns:a16="http://schemas.microsoft.com/office/drawing/2014/main" id="{EA1E964B-2480-CABE-EFD0-5CE1BC23BDAA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5" name="Fenster">
            <a:extLst>
              <a:ext uri="{FF2B5EF4-FFF2-40B4-BE49-F238E27FC236}">
                <a16:creationId xmlns:a16="http://schemas.microsoft.com/office/drawing/2014/main" id="{CBCCB716-6AC8-D19F-4BE8-447E0478DB0F}"/>
              </a:ext>
            </a:extLst>
          </p:cNvPr>
          <p:cNvGrpSpPr/>
          <p:nvPr/>
        </p:nvGrpSpPr>
        <p:grpSpPr>
          <a:xfrm rot="5400000">
            <a:off x="8385819" y="3839512"/>
            <a:ext cx="2301454" cy="171931"/>
            <a:chOff x="4916031" y="2813845"/>
            <a:chExt cx="916384" cy="45719"/>
          </a:xfrm>
        </p:grpSpPr>
        <p:grpSp>
          <p:nvGrpSpPr>
            <p:cNvPr id="36" name="Gruppierung 449">
              <a:extLst>
                <a:ext uri="{FF2B5EF4-FFF2-40B4-BE49-F238E27FC236}">
                  <a16:creationId xmlns:a16="http://schemas.microsoft.com/office/drawing/2014/main" id="{DE444539-40A3-26FB-2641-11632E89462A}"/>
                </a:ext>
              </a:extLst>
            </p:cNvPr>
            <p:cNvGrpSpPr/>
            <p:nvPr/>
          </p:nvGrpSpPr>
          <p:grpSpPr>
            <a:xfrm rot="16200000" flipH="1">
              <a:off x="5725682" y="2752832"/>
              <a:ext cx="45719" cy="167746"/>
              <a:chOff x="6477000" y="1138374"/>
              <a:chExt cx="244475" cy="1239701"/>
            </a:xfrm>
          </p:grpSpPr>
          <p:sp>
            <p:nvSpPr>
              <p:cNvPr id="46" name="Rechteck 45">
                <a:extLst>
                  <a:ext uri="{FF2B5EF4-FFF2-40B4-BE49-F238E27FC236}">
                    <a16:creationId xmlns:a16="http://schemas.microsoft.com/office/drawing/2014/main" id="{AB4AF046-66C6-BD4E-AD6B-371F42673652}"/>
                  </a:ext>
                </a:extLst>
              </p:cNvPr>
              <p:cNvSpPr/>
              <p:nvPr/>
            </p:nvSpPr>
            <p:spPr>
              <a:xfrm>
                <a:off x="6477000" y="1138374"/>
                <a:ext cx="244475" cy="12397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47" name="Gerade Verbindung 451">
                <a:extLst>
                  <a:ext uri="{FF2B5EF4-FFF2-40B4-BE49-F238E27FC236}">
                    <a16:creationId xmlns:a16="http://schemas.microsoft.com/office/drawing/2014/main" id="{3D711E93-1CDE-62D5-6F0B-DE2BD7222BF3}"/>
                  </a:ext>
                </a:extLst>
              </p:cNvPr>
              <p:cNvCxnSpPr>
                <a:stCxn id="46" idx="0"/>
                <a:endCxn id="46" idx="2"/>
              </p:cNvCxnSpPr>
              <p:nvPr/>
            </p:nvCxnSpPr>
            <p:spPr>
              <a:xfrm>
                <a:off x="6599238" y="1138374"/>
                <a:ext cx="0" cy="1239701"/>
              </a:xfrm>
              <a:prstGeom prst="line">
                <a:avLst/>
              </a:prstGeom>
              <a:ln w="12700" cmpd="sng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uppierung 452">
              <a:extLst>
                <a:ext uri="{FF2B5EF4-FFF2-40B4-BE49-F238E27FC236}">
                  <a16:creationId xmlns:a16="http://schemas.microsoft.com/office/drawing/2014/main" id="{A5CF7AEB-EB1D-428C-CBED-F075684C7808}"/>
                </a:ext>
              </a:extLst>
            </p:cNvPr>
            <p:cNvGrpSpPr/>
            <p:nvPr/>
          </p:nvGrpSpPr>
          <p:grpSpPr>
            <a:xfrm rot="16200000" flipH="1">
              <a:off x="5476136" y="2752832"/>
              <a:ext cx="45719" cy="167746"/>
              <a:chOff x="6477000" y="1138374"/>
              <a:chExt cx="244475" cy="1239701"/>
            </a:xfrm>
          </p:grpSpPr>
          <p:sp>
            <p:nvSpPr>
              <p:cNvPr id="44" name="Rechteck 43">
                <a:extLst>
                  <a:ext uri="{FF2B5EF4-FFF2-40B4-BE49-F238E27FC236}">
                    <a16:creationId xmlns:a16="http://schemas.microsoft.com/office/drawing/2014/main" id="{812E3C8C-493F-1AE1-4CB9-8DD69012763B}"/>
                  </a:ext>
                </a:extLst>
              </p:cNvPr>
              <p:cNvSpPr/>
              <p:nvPr/>
            </p:nvSpPr>
            <p:spPr>
              <a:xfrm>
                <a:off x="6477000" y="1138374"/>
                <a:ext cx="244475" cy="12397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45" name="Gerade Verbindung 454">
                <a:extLst>
                  <a:ext uri="{FF2B5EF4-FFF2-40B4-BE49-F238E27FC236}">
                    <a16:creationId xmlns:a16="http://schemas.microsoft.com/office/drawing/2014/main" id="{451F5119-3AD0-DDDC-8F1E-9388FD79A9BF}"/>
                  </a:ext>
                </a:extLst>
              </p:cNvPr>
              <p:cNvCxnSpPr>
                <a:stCxn id="44" idx="0"/>
                <a:endCxn id="44" idx="2"/>
              </p:cNvCxnSpPr>
              <p:nvPr/>
            </p:nvCxnSpPr>
            <p:spPr>
              <a:xfrm>
                <a:off x="6599238" y="1138374"/>
                <a:ext cx="0" cy="1239701"/>
              </a:xfrm>
              <a:prstGeom prst="line">
                <a:avLst/>
              </a:prstGeom>
              <a:ln w="12700" cmpd="sng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uppierung 455">
              <a:extLst>
                <a:ext uri="{FF2B5EF4-FFF2-40B4-BE49-F238E27FC236}">
                  <a16:creationId xmlns:a16="http://schemas.microsoft.com/office/drawing/2014/main" id="{FE3E4E03-01B8-7322-5B95-1E1B4093CD54}"/>
                </a:ext>
              </a:extLst>
            </p:cNvPr>
            <p:cNvGrpSpPr/>
            <p:nvPr/>
          </p:nvGrpSpPr>
          <p:grpSpPr>
            <a:xfrm rot="16200000" flipH="1">
              <a:off x="5226590" y="2752832"/>
              <a:ext cx="45719" cy="167746"/>
              <a:chOff x="6477000" y="1138374"/>
              <a:chExt cx="244475" cy="1239701"/>
            </a:xfrm>
          </p:grpSpPr>
          <p:sp>
            <p:nvSpPr>
              <p:cNvPr id="42" name="Rechteck 41">
                <a:extLst>
                  <a:ext uri="{FF2B5EF4-FFF2-40B4-BE49-F238E27FC236}">
                    <a16:creationId xmlns:a16="http://schemas.microsoft.com/office/drawing/2014/main" id="{A6A88DFA-8E20-8BA7-D3D3-F35D573D39B9}"/>
                  </a:ext>
                </a:extLst>
              </p:cNvPr>
              <p:cNvSpPr/>
              <p:nvPr/>
            </p:nvSpPr>
            <p:spPr>
              <a:xfrm>
                <a:off x="6477000" y="1138374"/>
                <a:ext cx="244475" cy="12397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43" name="Gerade Verbindung 457">
                <a:extLst>
                  <a:ext uri="{FF2B5EF4-FFF2-40B4-BE49-F238E27FC236}">
                    <a16:creationId xmlns:a16="http://schemas.microsoft.com/office/drawing/2014/main" id="{34C2DD1C-87AC-EFA1-8FE2-966676BD9094}"/>
                  </a:ext>
                </a:extLst>
              </p:cNvPr>
              <p:cNvCxnSpPr>
                <a:stCxn id="42" idx="0"/>
                <a:endCxn id="42" idx="2"/>
              </p:cNvCxnSpPr>
              <p:nvPr/>
            </p:nvCxnSpPr>
            <p:spPr>
              <a:xfrm>
                <a:off x="6599238" y="1138374"/>
                <a:ext cx="0" cy="1239701"/>
              </a:xfrm>
              <a:prstGeom prst="line">
                <a:avLst/>
              </a:prstGeom>
              <a:ln w="12700" cmpd="sng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uppierung 458">
              <a:extLst>
                <a:ext uri="{FF2B5EF4-FFF2-40B4-BE49-F238E27FC236}">
                  <a16:creationId xmlns:a16="http://schemas.microsoft.com/office/drawing/2014/main" id="{D62C2AFE-8A73-518C-7DC9-124BE2739322}"/>
                </a:ext>
              </a:extLst>
            </p:cNvPr>
            <p:cNvGrpSpPr/>
            <p:nvPr/>
          </p:nvGrpSpPr>
          <p:grpSpPr>
            <a:xfrm rot="16200000" flipH="1">
              <a:off x="4977044" y="2752832"/>
              <a:ext cx="45719" cy="167746"/>
              <a:chOff x="6477000" y="1138374"/>
              <a:chExt cx="244475" cy="1239701"/>
            </a:xfrm>
          </p:grpSpPr>
          <p:sp>
            <p:nvSpPr>
              <p:cNvPr id="40" name="Rechteck 39">
                <a:extLst>
                  <a:ext uri="{FF2B5EF4-FFF2-40B4-BE49-F238E27FC236}">
                    <a16:creationId xmlns:a16="http://schemas.microsoft.com/office/drawing/2014/main" id="{06053A82-A29E-E524-4FEC-B55171E4166C}"/>
                  </a:ext>
                </a:extLst>
              </p:cNvPr>
              <p:cNvSpPr/>
              <p:nvPr/>
            </p:nvSpPr>
            <p:spPr>
              <a:xfrm>
                <a:off x="6477000" y="1138374"/>
                <a:ext cx="244475" cy="12397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41" name="Gerade Verbindung 460">
                <a:extLst>
                  <a:ext uri="{FF2B5EF4-FFF2-40B4-BE49-F238E27FC236}">
                    <a16:creationId xmlns:a16="http://schemas.microsoft.com/office/drawing/2014/main" id="{F2C31E1F-3AC9-2F39-4315-1F94CF16836F}"/>
                  </a:ext>
                </a:extLst>
              </p:cNvPr>
              <p:cNvCxnSpPr>
                <a:stCxn id="40" idx="0"/>
                <a:endCxn id="40" idx="2"/>
              </p:cNvCxnSpPr>
              <p:nvPr/>
            </p:nvCxnSpPr>
            <p:spPr>
              <a:xfrm>
                <a:off x="6599238" y="1138374"/>
                <a:ext cx="0" cy="1239701"/>
              </a:xfrm>
              <a:prstGeom prst="line">
                <a:avLst/>
              </a:prstGeom>
              <a:ln w="12700" cmpd="sng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48" name="Schloss Stufe 3" descr="Ein Bild, das Grafiken, Magenta, Symbol, Design enthält.&#10;&#10;KI-generierte Inhalte können fehlerhaft sein.">
            <a:extLst>
              <a:ext uri="{FF2B5EF4-FFF2-40B4-BE49-F238E27FC236}">
                <a16:creationId xmlns:a16="http://schemas.microsoft.com/office/drawing/2014/main" id="{9096D609-2083-43A5-009C-E9F469CD3F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544" y="2289217"/>
            <a:ext cx="249964" cy="249964"/>
          </a:xfrm>
          <a:prstGeom prst="rect">
            <a:avLst/>
          </a:prstGeom>
        </p:spPr>
      </p:pic>
      <p:pic>
        <p:nvPicPr>
          <p:cNvPr id="49" name="Schloss Stufe 3" descr="Ein Bild, das Grafiken, Magenta, Symbol, Design enthält.&#10;&#10;KI-generierte Inhalte können fehlerhaft sein.">
            <a:extLst>
              <a:ext uri="{FF2B5EF4-FFF2-40B4-BE49-F238E27FC236}">
                <a16:creationId xmlns:a16="http://schemas.microsoft.com/office/drawing/2014/main" id="{0ADBE496-3DDE-2199-9474-0C41056508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851" y="2209520"/>
            <a:ext cx="249964" cy="249964"/>
          </a:xfrm>
          <a:prstGeom prst="rect">
            <a:avLst/>
          </a:prstGeom>
        </p:spPr>
      </p:pic>
      <p:grpSp>
        <p:nvGrpSpPr>
          <p:cNvPr id="50" name="Tür">
            <a:extLst>
              <a:ext uri="{FF2B5EF4-FFF2-40B4-BE49-F238E27FC236}">
                <a16:creationId xmlns:a16="http://schemas.microsoft.com/office/drawing/2014/main" id="{287C9883-1655-DE5A-CE7F-66991A46FA29}"/>
              </a:ext>
            </a:extLst>
          </p:cNvPr>
          <p:cNvGrpSpPr/>
          <p:nvPr/>
        </p:nvGrpSpPr>
        <p:grpSpPr>
          <a:xfrm rot="5400000" flipH="1">
            <a:off x="5837633" y="661938"/>
            <a:ext cx="1510945" cy="1634155"/>
            <a:chOff x="2647950" y="2057400"/>
            <a:chExt cx="1139825" cy="1143000"/>
          </a:xfrm>
        </p:grpSpPr>
        <p:sp>
          <p:nvSpPr>
            <p:cNvPr id="51" name="Rechteck 50">
              <a:extLst>
                <a:ext uri="{FF2B5EF4-FFF2-40B4-BE49-F238E27FC236}">
                  <a16:creationId xmlns:a16="http://schemas.microsoft.com/office/drawing/2014/main" id="{4FAE727D-A3ED-8BA8-5E1C-4D4759E13B89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Freihandform 132">
              <a:extLst>
                <a:ext uri="{FF2B5EF4-FFF2-40B4-BE49-F238E27FC236}">
                  <a16:creationId xmlns:a16="http://schemas.microsoft.com/office/drawing/2014/main" id="{A13DEBB7-CCBC-4C4D-B086-EC3B3A83729E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Bogen 52">
              <a:extLst>
                <a:ext uri="{FF2B5EF4-FFF2-40B4-BE49-F238E27FC236}">
                  <a16:creationId xmlns:a16="http://schemas.microsoft.com/office/drawing/2014/main" id="{1B133C5E-EB5D-5F5F-CC8B-FB29340472C7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4" name="Tür">
            <a:extLst>
              <a:ext uri="{FF2B5EF4-FFF2-40B4-BE49-F238E27FC236}">
                <a16:creationId xmlns:a16="http://schemas.microsoft.com/office/drawing/2014/main" id="{C163B471-2811-DC1D-537C-4ACA19524951}"/>
              </a:ext>
            </a:extLst>
          </p:cNvPr>
          <p:cNvGrpSpPr/>
          <p:nvPr/>
        </p:nvGrpSpPr>
        <p:grpSpPr>
          <a:xfrm rot="5400000" flipH="1">
            <a:off x="2852694" y="586462"/>
            <a:ext cx="1510945" cy="1634155"/>
            <a:chOff x="2647950" y="2057400"/>
            <a:chExt cx="1139825" cy="1143000"/>
          </a:xfrm>
        </p:grpSpPr>
        <p:sp>
          <p:nvSpPr>
            <p:cNvPr id="55" name="Rechteck 54">
              <a:extLst>
                <a:ext uri="{FF2B5EF4-FFF2-40B4-BE49-F238E27FC236}">
                  <a16:creationId xmlns:a16="http://schemas.microsoft.com/office/drawing/2014/main" id="{3D242B13-C65E-5440-FBD4-CF71DA784789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Freihandform 132">
              <a:extLst>
                <a:ext uri="{FF2B5EF4-FFF2-40B4-BE49-F238E27FC236}">
                  <a16:creationId xmlns:a16="http://schemas.microsoft.com/office/drawing/2014/main" id="{5F736A50-56D6-5800-7653-0301DEA5A5DE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Bogen 56">
              <a:extLst>
                <a:ext uri="{FF2B5EF4-FFF2-40B4-BE49-F238E27FC236}">
                  <a16:creationId xmlns:a16="http://schemas.microsoft.com/office/drawing/2014/main" id="{A0D54B0B-EEB8-D30E-A441-8F00B5CDBA09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8" name="Tür">
            <a:extLst>
              <a:ext uri="{FF2B5EF4-FFF2-40B4-BE49-F238E27FC236}">
                <a16:creationId xmlns:a16="http://schemas.microsoft.com/office/drawing/2014/main" id="{2461132D-08A9-3155-0D39-26E9E6B8E4EA}"/>
              </a:ext>
            </a:extLst>
          </p:cNvPr>
          <p:cNvGrpSpPr/>
          <p:nvPr/>
        </p:nvGrpSpPr>
        <p:grpSpPr>
          <a:xfrm rot="5400000" flipV="1">
            <a:off x="-83462" y="4465144"/>
            <a:ext cx="1510945" cy="1634155"/>
            <a:chOff x="2647950" y="2057400"/>
            <a:chExt cx="1139825" cy="1143000"/>
          </a:xfrm>
        </p:grpSpPr>
        <p:sp>
          <p:nvSpPr>
            <p:cNvPr id="59" name="Rechteck 58">
              <a:extLst>
                <a:ext uri="{FF2B5EF4-FFF2-40B4-BE49-F238E27FC236}">
                  <a16:creationId xmlns:a16="http://schemas.microsoft.com/office/drawing/2014/main" id="{970251C8-620F-B423-573B-450B28A4BB0E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0" name="Freihandform 132">
              <a:extLst>
                <a:ext uri="{FF2B5EF4-FFF2-40B4-BE49-F238E27FC236}">
                  <a16:creationId xmlns:a16="http://schemas.microsoft.com/office/drawing/2014/main" id="{C20F4255-F906-CBC8-342C-DA0405A748EB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Bogen 60">
              <a:extLst>
                <a:ext uri="{FF2B5EF4-FFF2-40B4-BE49-F238E27FC236}">
                  <a16:creationId xmlns:a16="http://schemas.microsoft.com/office/drawing/2014/main" id="{E1E67630-044A-4DEE-E08B-15914F2563DC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62" name="Schloss Stufe 3" descr="Ein Bild, das Grafiken, Magenta, Symbol, Design enthält.&#10;&#10;KI-generierte Inhalte können fehlerhaft sein.">
            <a:extLst>
              <a:ext uri="{FF2B5EF4-FFF2-40B4-BE49-F238E27FC236}">
                <a16:creationId xmlns:a16="http://schemas.microsoft.com/office/drawing/2014/main" id="{0B23C9DD-8219-1C52-FADF-BCEB75564D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572" y="2146945"/>
            <a:ext cx="249964" cy="249964"/>
          </a:xfrm>
          <a:prstGeom prst="rect">
            <a:avLst/>
          </a:prstGeom>
        </p:spPr>
      </p:pic>
      <p:pic>
        <p:nvPicPr>
          <p:cNvPr id="63" name="Schloss Stufe 3" descr="Ein Bild, das Grafiken, Magenta, Symbol, Design enthält.&#10;&#10;KI-generierte Inhalte können fehlerhaft sein.">
            <a:extLst>
              <a:ext uri="{FF2B5EF4-FFF2-40B4-BE49-F238E27FC236}">
                <a16:creationId xmlns:a16="http://schemas.microsoft.com/office/drawing/2014/main" id="{7659A0DC-A389-5E60-92FE-819CF3ECC3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16" y="4262760"/>
            <a:ext cx="249964" cy="249964"/>
          </a:xfrm>
          <a:prstGeom prst="rect">
            <a:avLst/>
          </a:prstGeom>
        </p:spPr>
      </p:pic>
      <p:grpSp>
        <p:nvGrpSpPr>
          <p:cNvPr id="65" name="Bodenluke">
            <a:extLst>
              <a:ext uri="{FF2B5EF4-FFF2-40B4-BE49-F238E27FC236}">
                <a16:creationId xmlns:a16="http://schemas.microsoft.com/office/drawing/2014/main" id="{A88B2A62-7588-824F-23EA-D37D692F6CB6}"/>
              </a:ext>
            </a:extLst>
          </p:cNvPr>
          <p:cNvGrpSpPr/>
          <p:nvPr/>
        </p:nvGrpSpPr>
        <p:grpSpPr>
          <a:xfrm>
            <a:off x="3224235" y="4973652"/>
            <a:ext cx="295019" cy="295019"/>
            <a:chOff x="5700045" y="4973652"/>
            <a:chExt cx="1119499" cy="1119499"/>
          </a:xfrm>
        </p:grpSpPr>
        <p:sp>
          <p:nvSpPr>
            <p:cNvPr id="66" name="Rahmen 65">
              <a:extLst>
                <a:ext uri="{FF2B5EF4-FFF2-40B4-BE49-F238E27FC236}">
                  <a16:creationId xmlns:a16="http://schemas.microsoft.com/office/drawing/2014/main" id="{A7EACFE3-F6A1-1A8E-3061-0A68FB48E8AE}"/>
                </a:ext>
              </a:extLst>
            </p:cNvPr>
            <p:cNvSpPr/>
            <p:nvPr/>
          </p:nvSpPr>
          <p:spPr>
            <a:xfrm>
              <a:off x="5700045" y="4973652"/>
              <a:ext cx="1119499" cy="1119499"/>
            </a:xfrm>
            <a:prstGeom prst="fram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67" name="Ellipse 66">
              <a:extLst>
                <a:ext uri="{FF2B5EF4-FFF2-40B4-BE49-F238E27FC236}">
                  <a16:creationId xmlns:a16="http://schemas.microsoft.com/office/drawing/2014/main" id="{064EB841-ABC5-A5B6-A0A9-A9379D955B47}"/>
                </a:ext>
              </a:extLst>
            </p:cNvPr>
            <p:cNvSpPr/>
            <p:nvPr/>
          </p:nvSpPr>
          <p:spPr>
            <a:xfrm>
              <a:off x="6191427" y="5188848"/>
              <a:ext cx="106823" cy="10814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70" name="Rechteck 69">
            <a:extLst>
              <a:ext uri="{FF2B5EF4-FFF2-40B4-BE49-F238E27FC236}">
                <a16:creationId xmlns:a16="http://schemas.microsoft.com/office/drawing/2014/main" id="{7A55B748-6087-D037-8E67-9E6BD6371122}"/>
              </a:ext>
            </a:extLst>
          </p:cNvPr>
          <p:cNvSpPr/>
          <p:nvPr/>
        </p:nvSpPr>
        <p:spPr>
          <a:xfrm>
            <a:off x="6630852" y="2539181"/>
            <a:ext cx="314454" cy="28114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7D7FD905-B08E-B5FC-8D1C-4C2C1AB19DFC}"/>
              </a:ext>
            </a:extLst>
          </p:cNvPr>
          <p:cNvSpPr/>
          <p:nvPr/>
        </p:nvSpPr>
        <p:spPr>
          <a:xfrm>
            <a:off x="8942612" y="4724846"/>
            <a:ext cx="497612" cy="49761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62E65D37-63A6-F644-6A8E-7D54463027B7}"/>
              </a:ext>
            </a:extLst>
          </p:cNvPr>
          <p:cNvSpPr/>
          <p:nvPr/>
        </p:nvSpPr>
        <p:spPr>
          <a:xfrm>
            <a:off x="8995950" y="3717084"/>
            <a:ext cx="497612" cy="49761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CCCDD491-26EE-F700-8F80-C67C59EC76E3}"/>
              </a:ext>
            </a:extLst>
          </p:cNvPr>
          <p:cNvSpPr/>
          <p:nvPr/>
        </p:nvSpPr>
        <p:spPr>
          <a:xfrm>
            <a:off x="8877637" y="2638640"/>
            <a:ext cx="497612" cy="49761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2281FE8F-75A4-7D1F-4FCE-F1896D3C1DDF}"/>
              </a:ext>
            </a:extLst>
          </p:cNvPr>
          <p:cNvSpPr/>
          <p:nvPr/>
        </p:nvSpPr>
        <p:spPr>
          <a:xfrm>
            <a:off x="725909" y="1693908"/>
            <a:ext cx="314454" cy="27330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19DE43D4-9789-6792-8087-5B8EAF6364D9}"/>
              </a:ext>
            </a:extLst>
          </p:cNvPr>
          <p:cNvSpPr/>
          <p:nvPr/>
        </p:nvSpPr>
        <p:spPr>
          <a:xfrm rot="5400000">
            <a:off x="1696536" y="376212"/>
            <a:ext cx="314454" cy="22623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AFFC5DF4-FE0E-41AA-B78F-6BEA33BF41E5}"/>
              </a:ext>
            </a:extLst>
          </p:cNvPr>
          <p:cNvSpPr/>
          <p:nvPr/>
        </p:nvSpPr>
        <p:spPr>
          <a:xfrm rot="10800000">
            <a:off x="3207587" y="2164597"/>
            <a:ext cx="314454" cy="22623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E3F855EB-5DBB-0246-8AB2-DCFB93EBBB92}"/>
              </a:ext>
            </a:extLst>
          </p:cNvPr>
          <p:cNvSpPr/>
          <p:nvPr/>
        </p:nvSpPr>
        <p:spPr>
          <a:xfrm rot="16200000">
            <a:off x="2090415" y="4242161"/>
            <a:ext cx="314454" cy="179481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84" name="Fisch weiß groß" descr="Wettbewerb Silhouette">
            <a:extLst>
              <a:ext uri="{FF2B5EF4-FFF2-40B4-BE49-F238E27FC236}">
                <a16:creationId xmlns:a16="http://schemas.microsoft.com/office/drawing/2014/main" id="{CD8D60BD-9C9B-788A-AA2F-901D1512380A}"/>
              </a:ext>
            </a:extLst>
          </p:cNvPr>
          <p:cNvGrpSpPr/>
          <p:nvPr/>
        </p:nvGrpSpPr>
        <p:grpSpPr>
          <a:xfrm>
            <a:off x="7698467" y="3007734"/>
            <a:ext cx="303481" cy="205394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85" name="Freihandform: Form 84">
              <a:extLst>
                <a:ext uri="{FF2B5EF4-FFF2-40B4-BE49-F238E27FC236}">
                  <a16:creationId xmlns:a16="http://schemas.microsoft.com/office/drawing/2014/main" id="{2FC43D9C-37DB-F203-78FC-9637F15F94DB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86" name="Freihandform: Form 85">
              <a:extLst>
                <a:ext uri="{FF2B5EF4-FFF2-40B4-BE49-F238E27FC236}">
                  <a16:creationId xmlns:a16="http://schemas.microsoft.com/office/drawing/2014/main" id="{008A07C4-CE3E-D1FA-959D-90AD7A3C2797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87" name="Freihandform: Form 86">
              <a:extLst>
                <a:ext uri="{FF2B5EF4-FFF2-40B4-BE49-F238E27FC236}">
                  <a16:creationId xmlns:a16="http://schemas.microsoft.com/office/drawing/2014/main" id="{EEF34EEC-EFFA-27AD-7E2B-23CC067B49E9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pic>
        <p:nvPicPr>
          <p:cNvPr id="88" name="Fisch schwarz" descr="Fisch mit einfarbiger Füllung">
            <a:extLst>
              <a:ext uri="{FF2B5EF4-FFF2-40B4-BE49-F238E27FC236}">
                <a16:creationId xmlns:a16="http://schemas.microsoft.com/office/drawing/2014/main" id="{D5E86B54-72F4-C84D-B5C0-BA5BD5598B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362996">
            <a:off x="7669785" y="4035618"/>
            <a:ext cx="446655" cy="446655"/>
          </a:xfrm>
          <a:prstGeom prst="rect">
            <a:avLst/>
          </a:prstGeom>
        </p:spPr>
      </p:pic>
      <p:sp>
        <p:nvSpPr>
          <p:cNvPr id="89" name="Fisch weiß klein">
            <a:extLst>
              <a:ext uri="{FF2B5EF4-FFF2-40B4-BE49-F238E27FC236}">
                <a16:creationId xmlns:a16="http://schemas.microsoft.com/office/drawing/2014/main" id="{F37232F6-225E-EF9A-DA8B-35D7D23922CC}"/>
              </a:ext>
            </a:extLst>
          </p:cNvPr>
          <p:cNvSpPr/>
          <p:nvPr/>
        </p:nvSpPr>
        <p:spPr>
          <a:xfrm>
            <a:off x="7846035" y="3326301"/>
            <a:ext cx="268014" cy="150342"/>
          </a:xfrm>
          <a:custGeom>
            <a:avLst/>
            <a:gdLst>
              <a:gd name="connsiteX0" fmla="*/ 168430 w 268014"/>
              <a:gd name="connsiteY0" fmla="*/ 26270 h 150342"/>
              <a:gd name="connsiteX1" fmla="*/ 168430 w 268014"/>
              <a:gd name="connsiteY1" fmla="*/ 26270 h 150342"/>
              <a:gd name="connsiteX2" fmla="*/ 148790 w 268014"/>
              <a:gd name="connsiteY2" fmla="*/ 27622 h 150342"/>
              <a:gd name="connsiteX3" fmla="*/ 96536 w 268014"/>
              <a:gd name="connsiteY3" fmla="*/ 0 h 150342"/>
              <a:gd name="connsiteX4" fmla="*/ 97031 w 268014"/>
              <a:gd name="connsiteY4" fmla="*/ 16345 h 150342"/>
              <a:gd name="connsiteX5" fmla="*/ 100374 w 268014"/>
              <a:gd name="connsiteY5" fmla="*/ 38205 h 150342"/>
              <a:gd name="connsiteX6" fmla="*/ 94602 w 268014"/>
              <a:gd name="connsiteY6" fmla="*/ 39767 h 150342"/>
              <a:gd name="connsiteX7" fmla="*/ 52302 w 268014"/>
              <a:gd name="connsiteY7" fmla="*/ 48749 h 150342"/>
              <a:gd name="connsiteX8" fmla="*/ 57 w 268014"/>
              <a:gd name="connsiteY8" fmla="*/ 24194 h 150342"/>
              <a:gd name="connsiteX9" fmla="*/ 1314 w 268014"/>
              <a:gd name="connsiteY9" fmla="*/ 40567 h 150342"/>
              <a:gd name="connsiteX10" fmla="*/ 10154 w 268014"/>
              <a:gd name="connsiteY10" fmla="*/ 66504 h 150342"/>
              <a:gd name="connsiteX11" fmla="*/ 14373 w 268014"/>
              <a:gd name="connsiteY11" fmla="*/ 75200 h 150342"/>
              <a:gd name="connsiteX12" fmla="*/ 10163 w 268014"/>
              <a:gd name="connsiteY12" fmla="*/ 83906 h 150342"/>
              <a:gd name="connsiteX13" fmla="*/ 1314 w 268014"/>
              <a:gd name="connsiteY13" fmla="*/ 109909 h 150342"/>
              <a:gd name="connsiteX14" fmla="*/ 0 w 268014"/>
              <a:gd name="connsiteY14" fmla="*/ 126301 h 150342"/>
              <a:gd name="connsiteX15" fmla="*/ 52283 w 268014"/>
              <a:gd name="connsiteY15" fmla="*/ 101641 h 150342"/>
              <a:gd name="connsiteX16" fmla="*/ 94507 w 268014"/>
              <a:gd name="connsiteY16" fmla="*/ 110614 h 150342"/>
              <a:gd name="connsiteX17" fmla="*/ 100336 w 268014"/>
              <a:gd name="connsiteY17" fmla="*/ 112185 h 150342"/>
              <a:gd name="connsiteX18" fmla="*/ 96993 w 268014"/>
              <a:gd name="connsiteY18" fmla="*/ 134007 h 150342"/>
              <a:gd name="connsiteX19" fmla="*/ 96498 w 268014"/>
              <a:gd name="connsiteY19" fmla="*/ 150343 h 150342"/>
              <a:gd name="connsiteX20" fmla="*/ 148752 w 268014"/>
              <a:gd name="connsiteY20" fmla="*/ 122768 h 150342"/>
              <a:gd name="connsiteX21" fmla="*/ 168430 w 268014"/>
              <a:gd name="connsiteY21" fmla="*/ 124111 h 150342"/>
              <a:gd name="connsiteX22" fmla="*/ 268014 w 268014"/>
              <a:gd name="connsiteY22" fmla="*/ 75200 h 150342"/>
              <a:gd name="connsiteX23" fmla="*/ 168430 w 268014"/>
              <a:gd name="connsiteY23" fmla="*/ 26270 h 150342"/>
              <a:gd name="connsiteX24" fmla="*/ 168430 w 268014"/>
              <a:gd name="connsiteY24" fmla="*/ 105070 h 150342"/>
              <a:gd name="connsiteX25" fmla="*/ 148475 w 268014"/>
              <a:gd name="connsiteY25" fmla="*/ 103499 h 150342"/>
              <a:gd name="connsiteX26" fmla="*/ 145361 w 268014"/>
              <a:gd name="connsiteY26" fmla="*/ 103013 h 150342"/>
              <a:gd name="connsiteX27" fmla="*/ 118862 w 268014"/>
              <a:gd name="connsiteY27" fmla="*/ 116957 h 150342"/>
              <a:gd name="connsiteX28" fmla="*/ 121472 w 268014"/>
              <a:gd name="connsiteY28" fmla="*/ 109252 h 150342"/>
              <a:gd name="connsiteX29" fmla="*/ 125711 w 268014"/>
              <a:gd name="connsiteY29" fmla="*/ 99089 h 150342"/>
              <a:gd name="connsiteX30" fmla="*/ 115043 w 268014"/>
              <a:gd name="connsiteY30" fmla="*/ 96364 h 150342"/>
              <a:gd name="connsiteX31" fmla="*/ 99441 w 268014"/>
              <a:gd name="connsiteY31" fmla="*/ 92231 h 150342"/>
              <a:gd name="connsiteX32" fmla="*/ 50244 w 268014"/>
              <a:gd name="connsiteY32" fmla="*/ 82591 h 150342"/>
              <a:gd name="connsiteX33" fmla="*/ 48111 w 268014"/>
              <a:gd name="connsiteY33" fmla="*/ 82591 h 150342"/>
              <a:gd name="connsiteX34" fmla="*/ 27241 w 268014"/>
              <a:gd name="connsiteY34" fmla="*/ 92402 h 150342"/>
              <a:gd name="connsiteX35" fmla="*/ 33604 w 268014"/>
              <a:gd name="connsiteY35" fmla="*/ 78400 h 150342"/>
              <a:gd name="connsiteX36" fmla="*/ 34738 w 268014"/>
              <a:gd name="connsiteY36" fmla="*/ 75200 h 150342"/>
              <a:gd name="connsiteX37" fmla="*/ 33604 w 268014"/>
              <a:gd name="connsiteY37" fmla="*/ 71999 h 150342"/>
              <a:gd name="connsiteX38" fmla="*/ 27251 w 268014"/>
              <a:gd name="connsiteY38" fmla="*/ 58036 h 150342"/>
              <a:gd name="connsiteX39" fmla="*/ 48111 w 268014"/>
              <a:gd name="connsiteY39" fmla="*/ 67847 h 150342"/>
              <a:gd name="connsiteX40" fmla="*/ 50244 w 268014"/>
              <a:gd name="connsiteY40" fmla="*/ 67847 h 150342"/>
              <a:gd name="connsiteX41" fmla="*/ 99536 w 268014"/>
              <a:gd name="connsiteY41" fmla="*/ 58160 h 150342"/>
              <a:gd name="connsiteX42" fmla="*/ 115071 w 268014"/>
              <a:gd name="connsiteY42" fmla="*/ 54035 h 150342"/>
              <a:gd name="connsiteX43" fmla="*/ 125739 w 268014"/>
              <a:gd name="connsiteY43" fmla="*/ 51302 h 150342"/>
              <a:gd name="connsiteX44" fmla="*/ 121501 w 268014"/>
              <a:gd name="connsiteY44" fmla="*/ 41148 h 150342"/>
              <a:gd name="connsiteX45" fmla="*/ 118767 w 268014"/>
              <a:gd name="connsiteY45" fmla="*/ 33328 h 150342"/>
              <a:gd name="connsiteX46" fmla="*/ 145437 w 268014"/>
              <a:gd name="connsiteY46" fmla="*/ 47387 h 150342"/>
              <a:gd name="connsiteX47" fmla="*/ 148561 w 268014"/>
              <a:gd name="connsiteY47" fmla="*/ 46901 h 150342"/>
              <a:gd name="connsiteX48" fmla="*/ 168487 w 268014"/>
              <a:gd name="connsiteY48" fmla="*/ 45320 h 150342"/>
              <a:gd name="connsiteX49" fmla="*/ 248288 w 268014"/>
              <a:gd name="connsiteY49" fmla="*/ 75200 h 150342"/>
              <a:gd name="connsiteX50" fmla="*/ 168459 w 268014"/>
              <a:gd name="connsiteY50" fmla="*/ 105070 h 15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68014" h="150342">
                <a:moveTo>
                  <a:pt x="168430" y="26270"/>
                </a:moveTo>
                <a:lnTo>
                  <a:pt x="168430" y="26270"/>
                </a:lnTo>
                <a:cubicBezTo>
                  <a:pt x="161861" y="26297"/>
                  <a:pt x="155300" y="26748"/>
                  <a:pt x="148790" y="27622"/>
                </a:cubicBezTo>
                <a:lnTo>
                  <a:pt x="96536" y="0"/>
                </a:lnTo>
                <a:lnTo>
                  <a:pt x="97031" y="16345"/>
                </a:lnTo>
                <a:cubicBezTo>
                  <a:pt x="97248" y="23741"/>
                  <a:pt x="98371" y="31082"/>
                  <a:pt x="100374" y="38205"/>
                </a:cubicBezTo>
                <a:lnTo>
                  <a:pt x="94602" y="39767"/>
                </a:lnTo>
                <a:cubicBezTo>
                  <a:pt x="80813" y="44072"/>
                  <a:pt x="66651" y="47079"/>
                  <a:pt x="52302" y="48749"/>
                </a:cubicBezTo>
                <a:lnTo>
                  <a:pt x="57" y="24194"/>
                </a:lnTo>
                <a:lnTo>
                  <a:pt x="1314" y="40567"/>
                </a:lnTo>
                <a:cubicBezTo>
                  <a:pt x="2424" y="49733"/>
                  <a:pt x="5435" y="58567"/>
                  <a:pt x="10154" y="66504"/>
                </a:cubicBezTo>
                <a:cubicBezTo>
                  <a:pt x="11668" y="69447"/>
                  <a:pt x="13125" y="72276"/>
                  <a:pt x="14373" y="75200"/>
                </a:cubicBezTo>
                <a:cubicBezTo>
                  <a:pt x="13125" y="78115"/>
                  <a:pt x="11678" y="80915"/>
                  <a:pt x="10163" y="83906"/>
                </a:cubicBezTo>
                <a:cubicBezTo>
                  <a:pt x="5443" y="91866"/>
                  <a:pt x="2429" y="100721"/>
                  <a:pt x="1314" y="109909"/>
                </a:cubicBezTo>
                <a:lnTo>
                  <a:pt x="0" y="126301"/>
                </a:lnTo>
                <a:lnTo>
                  <a:pt x="52283" y="101641"/>
                </a:lnTo>
                <a:cubicBezTo>
                  <a:pt x="66606" y="103311"/>
                  <a:pt x="80742" y="106315"/>
                  <a:pt x="94507" y="110614"/>
                </a:cubicBezTo>
                <a:lnTo>
                  <a:pt x="100336" y="112185"/>
                </a:lnTo>
                <a:cubicBezTo>
                  <a:pt x="98340" y="119297"/>
                  <a:pt x="97217" y="126624"/>
                  <a:pt x="96993" y="134007"/>
                </a:cubicBezTo>
                <a:lnTo>
                  <a:pt x="96498" y="150343"/>
                </a:lnTo>
                <a:lnTo>
                  <a:pt x="148752" y="122768"/>
                </a:lnTo>
                <a:cubicBezTo>
                  <a:pt x="155274" y="123644"/>
                  <a:pt x="161849" y="124093"/>
                  <a:pt x="168430" y="124111"/>
                </a:cubicBezTo>
                <a:cubicBezTo>
                  <a:pt x="202196" y="124120"/>
                  <a:pt x="268014" y="97717"/>
                  <a:pt x="268014" y="75200"/>
                </a:cubicBezTo>
                <a:cubicBezTo>
                  <a:pt x="268014" y="52683"/>
                  <a:pt x="202196" y="26270"/>
                  <a:pt x="168430" y="26270"/>
                </a:cubicBezTo>
                <a:close/>
                <a:moveTo>
                  <a:pt x="168430" y="105070"/>
                </a:moveTo>
                <a:cubicBezTo>
                  <a:pt x="161749" y="105046"/>
                  <a:pt x="155078" y="104521"/>
                  <a:pt x="148475" y="103499"/>
                </a:cubicBezTo>
                <a:lnTo>
                  <a:pt x="145361" y="103013"/>
                </a:lnTo>
                <a:lnTo>
                  <a:pt x="118862" y="116957"/>
                </a:lnTo>
                <a:cubicBezTo>
                  <a:pt x="119583" y="114341"/>
                  <a:pt x="120455" y="111768"/>
                  <a:pt x="121472" y="109252"/>
                </a:cubicBezTo>
                <a:lnTo>
                  <a:pt x="125711" y="99089"/>
                </a:lnTo>
                <a:lnTo>
                  <a:pt x="115043" y="96364"/>
                </a:lnTo>
                <a:cubicBezTo>
                  <a:pt x="109756" y="95012"/>
                  <a:pt x="104565" y="93602"/>
                  <a:pt x="99441" y="92231"/>
                </a:cubicBezTo>
                <a:cubicBezTo>
                  <a:pt x="83483" y="87075"/>
                  <a:pt x="66968" y="83839"/>
                  <a:pt x="50244" y="82591"/>
                </a:cubicBezTo>
                <a:lnTo>
                  <a:pt x="48111" y="82591"/>
                </a:lnTo>
                <a:lnTo>
                  <a:pt x="27241" y="92402"/>
                </a:lnTo>
                <a:cubicBezTo>
                  <a:pt x="29667" y="87880"/>
                  <a:pt x="31793" y="83203"/>
                  <a:pt x="33604" y="78400"/>
                </a:cubicBezTo>
                <a:lnTo>
                  <a:pt x="34738" y="75200"/>
                </a:lnTo>
                <a:lnTo>
                  <a:pt x="33604" y="71999"/>
                </a:lnTo>
                <a:cubicBezTo>
                  <a:pt x="31804" y="67206"/>
                  <a:pt x="29682" y="62541"/>
                  <a:pt x="27251" y="58036"/>
                </a:cubicBezTo>
                <a:lnTo>
                  <a:pt x="48111" y="67847"/>
                </a:lnTo>
                <a:lnTo>
                  <a:pt x="50244" y="67847"/>
                </a:lnTo>
                <a:cubicBezTo>
                  <a:pt x="67002" y="66590"/>
                  <a:pt x="83549" y="63338"/>
                  <a:pt x="99536" y="58160"/>
                </a:cubicBezTo>
                <a:cubicBezTo>
                  <a:pt x="104603" y="56788"/>
                  <a:pt x="109804" y="55388"/>
                  <a:pt x="115071" y="54035"/>
                </a:cubicBezTo>
                <a:lnTo>
                  <a:pt x="125739" y="51302"/>
                </a:lnTo>
                <a:lnTo>
                  <a:pt x="121501" y="41148"/>
                </a:lnTo>
                <a:cubicBezTo>
                  <a:pt x="120442" y="38595"/>
                  <a:pt x="119530" y="35985"/>
                  <a:pt x="118767" y="33328"/>
                </a:cubicBezTo>
                <a:lnTo>
                  <a:pt x="145437" y="47387"/>
                </a:lnTo>
                <a:lnTo>
                  <a:pt x="148561" y="46901"/>
                </a:lnTo>
                <a:cubicBezTo>
                  <a:pt x="155154" y="45878"/>
                  <a:pt x="161815" y="45349"/>
                  <a:pt x="168487" y="45320"/>
                </a:cubicBezTo>
                <a:cubicBezTo>
                  <a:pt x="199101" y="45320"/>
                  <a:pt x="240630" y="66132"/>
                  <a:pt x="248288" y="75200"/>
                </a:cubicBezTo>
                <a:cubicBezTo>
                  <a:pt x="240592" y="84258"/>
                  <a:pt x="199044" y="105070"/>
                  <a:pt x="168459" y="105070"/>
                </a:cubicBezTo>
                <a:close/>
              </a:path>
            </a:pathLst>
          </a:custGeom>
          <a:solidFill>
            <a:srgbClr val="000000"/>
          </a:solidFill>
          <a:ln w="10021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pic>
        <p:nvPicPr>
          <p:cNvPr id="90" name="Krebs" descr="Krebs Silhouette">
            <a:extLst>
              <a:ext uri="{FF2B5EF4-FFF2-40B4-BE49-F238E27FC236}">
                <a16:creationId xmlns:a16="http://schemas.microsoft.com/office/drawing/2014/main" id="{A43BD91B-C3FB-13B2-4D38-879EFFD5DC6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400000">
            <a:off x="7765869" y="4998448"/>
            <a:ext cx="308640" cy="308640"/>
          </a:xfrm>
          <a:prstGeom prst="rect">
            <a:avLst/>
          </a:prstGeom>
        </p:spPr>
      </p:pic>
      <p:sp>
        <p:nvSpPr>
          <p:cNvPr id="91" name="Fisch weiß klein">
            <a:extLst>
              <a:ext uri="{FF2B5EF4-FFF2-40B4-BE49-F238E27FC236}">
                <a16:creationId xmlns:a16="http://schemas.microsoft.com/office/drawing/2014/main" id="{809B7615-94EE-458E-5EEF-8D6DFC7CE4C0}"/>
              </a:ext>
            </a:extLst>
          </p:cNvPr>
          <p:cNvSpPr/>
          <p:nvPr/>
        </p:nvSpPr>
        <p:spPr>
          <a:xfrm>
            <a:off x="7844607" y="3478701"/>
            <a:ext cx="268014" cy="150342"/>
          </a:xfrm>
          <a:custGeom>
            <a:avLst/>
            <a:gdLst>
              <a:gd name="connsiteX0" fmla="*/ 168430 w 268014"/>
              <a:gd name="connsiteY0" fmla="*/ 26270 h 150342"/>
              <a:gd name="connsiteX1" fmla="*/ 168430 w 268014"/>
              <a:gd name="connsiteY1" fmla="*/ 26270 h 150342"/>
              <a:gd name="connsiteX2" fmla="*/ 148790 w 268014"/>
              <a:gd name="connsiteY2" fmla="*/ 27622 h 150342"/>
              <a:gd name="connsiteX3" fmla="*/ 96536 w 268014"/>
              <a:gd name="connsiteY3" fmla="*/ 0 h 150342"/>
              <a:gd name="connsiteX4" fmla="*/ 97031 w 268014"/>
              <a:gd name="connsiteY4" fmla="*/ 16345 h 150342"/>
              <a:gd name="connsiteX5" fmla="*/ 100374 w 268014"/>
              <a:gd name="connsiteY5" fmla="*/ 38205 h 150342"/>
              <a:gd name="connsiteX6" fmla="*/ 94602 w 268014"/>
              <a:gd name="connsiteY6" fmla="*/ 39767 h 150342"/>
              <a:gd name="connsiteX7" fmla="*/ 52302 w 268014"/>
              <a:gd name="connsiteY7" fmla="*/ 48749 h 150342"/>
              <a:gd name="connsiteX8" fmla="*/ 57 w 268014"/>
              <a:gd name="connsiteY8" fmla="*/ 24194 h 150342"/>
              <a:gd name="connsiteX9" fmla="*/ 1314 w 268014"/>
              <a:gd name="connsiteY9" fmla="*/ 40567 h 150342"/>
              <a:gd name="connsiteX10" fmla="*/ 10154 w 268014"/>
              <a:gd name="connsiteY10" fmla="*/ 66504 h 150342"/>
              <a:gd name="connsiteX11" fmla="*/ 14373 w 268014"/>
              <a:gd name="connsiteY11" fmla="*/ 75200 h 150342"/>
              <a:gd name="connsiteX12" fmla="*/ 10163 w 268014"/>
              <a:gd name="connsiteY12" fmla="*/ 83906 h 150342"/>
              <a:gd name="connsiteX13" fmla="*/ 1314 w 268014"/>
              <a:gd name="connsiteY13" fmla="*/ 109909 h 150342"/>
              <a:gd name="connsiteX14" fmla="*/ 0 w 268014"/>
              <a:gd name="connsiteY14" fmla="*/ 126301 h 150342"/>
              <a:gd name="connsiteX15" fmla="*/ 52283 w 268014"/>
              <a:gd name="connsiteY15" fmla="*/ 101641 h 150342"/>
              <a:gd name="connsiteX16" fmla="*/ 94507 w 268014"/>
              <a:gd name="connsiteY16" fmla="*/ 110614 h 150342"/>
              <a:gd name="connsiteX17" fmla="*/ 100336 w 268014"/>
              <a:gd name="connsiteY17" fmla="*/ 112185 h 150342"/>
              <a:gd name="connsiteX18" fmla="*/ 96993 w 268014"/>
              <a:gd name="connsiteY18" fmla="*/ 134007 h 150342"/>
              <a:gd name="connsiteX19" fmla="*/ 96498 w 268014"/>
              <a:gd name="connsiteY19" fmla="*/ 150343 h 150342"/>
              <a:gd name="connsiteX20" fmla="*/ 148752 w 268014"/>
              <a:gd name="connsiteY20" fmla="*/ 122768 h 150342"/>
              <a:gd name="connsiteX21" fmla="*/ 168430 w 268014"/>
              <a:gd name="connsiteY21" fmla="*/ 124111 h 150342"/>
              <a:gd name="connsiteX22" fmla="*/ 268014 w 268014"/>
              <a:gd name="connsiteY22" fmla="*/ 75200 h 150342"/>
              <a:gd name="connsiteX23" fmla="*/ 168430 w 268014"/>
              <a:gd name="connsiteY23" fmla="*/ 26270 h 150342"/>
              <a:gd name="connsiteX24" fmla="*/ 168430 w 268014"/>
              <a:gd name="connsiteY24" fmla="*/ 105070 h 150342"/>
              <a:gd name="connsiteX25" fmla="*/ 148475 w 268014"/>
              <a:gd name="connsiteY25" fmla="*/ 103499 h 150342"/>
              <a:gd name="connsiteX26" fmla="*/ 145361 w 268014"/>
              <a:gd name="connsiteY26" fmla="*/ 103013 h 150342"/>
              <a:gd name="connsiteX27" fmla="*/ 118862 w 268014"/>
              <a:gd name="connsiteY27" fmla="*/ 116957 h 150342"/>
              <a:gd name="connsiteX28" fmla="*/ 121472 w 268014"/>
              <a:gd name="connsiteY28" fmla="*/ 109252 h 150342"/>
              <a:gd name="connsiteX29" fmla="*/ 125711 w 268014"/>
              <a:gd name="connsiteY29" fmla="*/ 99089 h 150342"/>
              <a:gd name="connsiteX30" fmla="*/ 115043 w 268014"/>
              <a:gd name="connsiteY30" fmla="*/ 96364 h 150342"/>
              <a:gd name="connsiteX31" fmla="*/ 99441 w 268014"/>
              <a:gd name="connsiteY31" fmla="*/ 92231 h 150342"/>
              <a:gd name="connsiteX32" fmla="*/ 50244 w 268014"/>
              <a:gd name="connsiteY32" fmla="*/ 82591 h 150342"/>
              <a:gd name="connsiteX33" fmla="*/ 48111 w 268014"/>
              <a:gd name="connsiteY33" fmla="*/ 82591 h 150342"/>
              <a:gd name="connsiteX34" fmla="*/ 27241 w 268014"/>
              <a:gd name="connsiteY34" fmla="*/ 92402 h 150342"/>
              <a:gd name="connsiteX35" fmla="*/ 33604 w 268014"/>
              <a:gd name="connsiteY35" fmla="*/ 78400 h 150342"/>
              <a:gd name="connsiteX36" fmla="*/ 34738 w 268014"/>
              <a:gd name="connsiteY36" fmla="*/ 75200 h 150342"/>
              <a:gd name="connsiteX37" fmla="*/ 33604 w 268014"/>
              <a:gd name="connsiteY37" fmla="*/ 71999 h 150342"/>
              <a:gd name="connsiteX38" fmla="*/ 27251 w 268014"/>
              <a:gd name="connsiteY38" fmla="*/ 58036 h 150342"/>
              <a:gd name="connsiteX39" fmla="*/ 48111 w 268014"/>
              <a:gd name="connsiteY39" fmla="*/ 67847 h 150342"/>
              <a:gd name="connsiteX40" fmla="*/ 50244 w 268014"/>
              <a:gd name="connsiteY40" fmla="*/ 67847 h 150342"/>
              <a:gd name="connsiteX41" fmla="*/ 99536 w 268014"/>
              <a:gd name="connsiteY41" fmla="*/ 58160 h 150342"/>
              <a:gd name="connsiteX42" fmla="*/ 115071 w 268014"/>
              <a:gd name="connsiteY42" fmla="*/ 54035 h 150342"/>
              <a:gd name="connsiteX43" fmla="*/ 125739 w 268014"/>
              <a:gd name="connsiteY43" fmla="*/ 51302 h 150342"/>
              <a:gd name="connsiteX44" fmla="*/ 121501 w 268014"/>
              <a:gd name="connsiteY44" fmla="*/ 41148 h 150342"/>
              <a:gd name="connsiteX45" fmla="*/ 118767 w 268014"/>
              <a:gd name="connsiteY45" fmla="*/ 33328 h 150342"/>
              <a:gd name="connsiteX46" fmla="*/ 145437 w 268014"/>
              <a:gd name="connsiteY46" fmla="*/ 47387 h 150342"/>
              <a:gd name="connsiteX47" fmla="*/ 148561 w 268014"/>
              <a:gd name="connsiteY47" fmla="*/ 46901 h 150342"/>
              <a:gd name="connsiteX48" fmla="*/ 168487 w 268014"/>
              <a:gd name="connsiteY48" fmla="*/ 45320 h 150342"/>
              <a:gd name="connsiteX49" fmla="*/ 248288 w 268014"/>
              <a:gd name="connsiteY49" fmla="*/ 75200 h 150342"/>
              <a:gd name="connsiteX50" fmla="*/ 168459 w 268014"/>
              <a:gd name="connsiteY50" fmla="*/ 105070 h 15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68014" h="150342">
                <a:moveTo>
                  <a:pt x="168430" y="26270"/>
                </a:moveTo>
                <a:lnTo>
                  <a:pt x="168430" y="26270"/>
                </a:lnTo>
                <a:cubicBezTo>
                  <a:pt x="161861" y="26297"/>
                  <a:pt x="155300" y="26748"/>
                  <a:pt x="148790" y="27622"/>
                </a:cubicBezTo>
                <a:lnTo>
                  <a:pt x="96536" y="0"/>
                </a:lnTo>
                <a:lnTo>
                  <a:pt x="97031" y="16345"/>
                </a:lnTo>
                <a:cubicBezTo>
                  <a:pt x="97248" y="23741"/>
                  <a:pt x="98371" y="31082"/>
                  <a:pt x="100374" y="38205"/>
                </a:cubicBezTo>
                <a:lnTo>
                  <a:pt x="94602" y="39767"/>
                </a:lnTo>
                <a:cubicBezTo>
                  <a:pt x="80813" y="44072"/>
                  <a:pt x="66651" y="47079"/>
                  <a:pt x="52302" y="48749"/>
                </a:cubicBezTo>
                <a:lnTo>
                  <a:pt x="57" y="24194"/>
                </a:lnTo>
                <a:lnTo>
                  <a:pt x="1314" y="40567"/>
                </a:lnTo>
                <a:cubicBezTo>
                  <a:pt x="2424" y="49733"/>
                  <a:pt x="5435" y="58567"/>
                  <a:pt x="10154" y="66504"/>
                </a:cubicBezTo>
                <a:cubicBezTo>
                  <a:pt x="11668" y="69447"/>
                  <a:pt x="13125" y="72276"/>
                  <a:pt x="14373" y="75200"/>
                </a:cubicBezTo>
                <a:cubicBezTo>
                  <a:pt x="13125" y="78115"/>
                  <a:pt x="11678" y="80915"/>
                  <a:pt x="10163" y="83906"/>
                </a:cubicBezTo>
                <a:cubicBezTo>
                  <a:pt x="5443" y="91866"/>
                  <a:pt x="2429" y="100721"/>
                  <a:pt x="1314" y="109909"/>
                </a:cubicBezTo>
                <a:lnTo>
                  <a:pt x="0" y="126301"/>
                </a:lnTo>
                <a:lnTo>
                  <a:pt x="52283" y="101641"/>
                </a:lnTo>
                <a:cubicBezTo>
                  <a:pt x="66606" y="103311"/>
                  <a:pt x="80742" y="106315"/>
                  <a:pt x="94507" y="110614"/>
                </a:cubicBezTo>
                <a:lnTo>
                  <a:pt x="100336" y="112185"/>
                </a:lnTo>
                <a:cubicBezTo>
                  <a:pt x="98340" y="119297"/>
                  <a:pt x="97217" y="126624"/>
                  <a:pt x="96993" y="134007"/>
                </a:cubicBezTo>
                <a:lnTo>
                  <a:pt x="96498" y="150343"/>
                </a:lnTo>
                <a:lnTo>
                  <a:pt x="148752" y="122768"/>
                </a:lnTo>
                <a:cubicBezTo>
                  <a:pt x="155274" y="123644"/>
                  <a:pt x="161849" y="124093"/>
                  <a:pt x="168430" y="124111"/>
                </a:cubicBezTo>
                <a:cubicBezTo>
                  <a:pt x="202196" y="124120"/>
                  <a:pt x="268014" y="97717"/>
                  <a:pt x="268014" y="75200"/>
                </a:cubicBezTo>
                <a:cubicBezTo>
                  <a:pt x="268014" y="52683"/>
                  <a:pt x="202196" y="26270"/>
                  <a:pt x="168430" y="26270"/>
                </a:cubicBezTo>
                <a:close/>
                <a:moveTo>
                  <a:pt x="168430" y="105070"/>
                </a:moveTo>
                <a:cubicBezTo>
                  <a:pt x="161749" y="105046"/>
                  <a:pt x="155078" y="104521"/>
                  <a:pt x="148475" y="103499"/>
                </a:cubicBezTo>
                <a:lnTo>
                  <a:pt x="145361" y="103013"/>
                </a:lnTo>
                <a:lnTo>
                  <a:pt x="118862" y="116957"/>
                </a:lnTo>
                <a:cubicBezTo>
                  <a:pt x="119583" y="114341"/>
                  <a:pt x="120455" y="111768"/>
                  <a:pt x="121472" y="109252"/>
                </a:cubicBezTo>
                <a:lnTo>
                  <a:pt x="125711" y="99089"/>
                </a:lnTo>
                <a:lnTo>
                  <a:pt x="115043" y="96364"/>
                </a:lnTo>
                <a:cubicBezTo>
                  <a:pt x="109756" y="95012"/>
                  <a:pt x="104565" y="93602"/>
                  <a:pt x="99441" y="92231"/>
                </a:cubicBezTo>
                <a:cubicBezTo>
                  <a:pt x="83483" y="87075"/>
                  <a:pt x="66968" y="83839"/>
                  <a:pt x="50244" y="82591"/>
                </a:cubicBezTo>
                <a:lnTo>
                  <a:pt x="48111" y="82591"/>
                </a:lnTo>
                <a:lnTo>
                  <a:pt x="27241" y="92402"/>
                </a:lnTo>
                <a:cubicBezTo>
                  <a:pt x="29667" y="87880"/>
                  <a:pt x="31793" y="83203"/>
                  <a:pt x="33604" y="78400"/>
                </a:cubicBezTo>
                <a:lnTo>
                  <a:pt x="34738" y="75200"/>
                </a:lnTo>
                <a:lnTo>
                  <a:pt x="33604" y="71999"/>
                </a:lnTo>
                <a:cubicBezTo>
                  <a:pt x="31804" y="67206"/>
                  <a:pt x="29682" y="62541"/>
                  <a:pt x="27251" y="58036"/>
                </a:cubicBezTo>
                <a:lnTo>
                  <a:pt x="48111" y="67847"/>
                </a:lnTo>
                <a:lnTo>
                  <a:pt x="50244" y="67847"/>
                </a:lnTo>
                <a:cubicBezTo>
                  <a:pt x="67002" y="66590"/>
                  <a:pt x="83549" y="63338"/>
                  <a:pt x="99536" y="58160"/>
                </a:cubicBezTo>
                <a:cubicBezTo>
                  <a:pt x="104603" y="56788"/>
                  <a:pt x="109804" y="55388"/>
                  <a:pt x="115071" y="54035"/>
                </a:cubicBezTo>
                <a:lnTo>
                  <a:pt x="125739" y="51302"/>
                </a:lnTo>
                <a:lnTo>
                  <a:pt x="121501" y="41148"/>
                </a:lnTo>
                <a:cubicBezTo>
                  <a:pt x="120442" y="38595"/>
                  <a:pt x="119530" y="35985"/>
                  <a:pt x="118767" y="33328"/>
                </a:cubicBezTo>
                <a:lnTo>
                  <a:pt x="145437" y="47387"/>
                </a:lnTo>
                <a:lnTo>
                  <a:pt x="148561" y="46901"/>
                </a:lnTo>
                <a:cubicBezTo>
                  <a:pt x="155154" y="45878"/>
                  <a:pt x="161815" y="45349"/>
                  <a:pt x="168487" y="45320"/>
                </a:cubicBezTo>
                <a:cubicBezTo>
                  <a:pt x="199101" y="45320"/>
                  <a:pt x="240630" y="66132"/>
                  <a:pt x="248288" y="75200"/>
                </a:cubicBezTo>
                <a:cubicBezTo>
                  <a:pt x="240592" y="84258"/>
                  <a:pt x="199044" y="105070"/>
                  <a:pt x="168459" y="105070"/>
                </a:cubicBezTo>
                <a:close/>
              </a:path>
            </a:pathLst>
          </a:custGeom>
          <a:solidFill>
            <a:srgbClr val="000000"/>
          </a:solidFill>
          <a:ln w="10021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sp>
        <p:nvSpPr>
          <p:cNvPr id="92" name="Fisch weiß klein">
            <a:extLst>
              <a:ext uri="{FF2B5EF4-FFF2-40B4-BE49-F238E27FC236}">
                <a16:creationId xmlns:a16="http://schemas.microsoft.com/office/drawing/2014/main" id="{014AF02E-B23D-9137-BE31-7D1361B452F1}"/>
              </a:ext>
            </a:extLst>
          </p:cNvPr>
          <p:cNvSpPr/>
          <p:nvPr/>
        </p:nvSpPr>
        <p:spPr>
          <a:xfrm>
            <a:off x="7843181" y="3631101"/>
            <a:ext cx="268014" cy="150342"/>
          </a:xfrm>
          <a:custGeom>
            <a:avLst/>
            <a:gdLst>
              <a:gd name="connsiteX0" fmla="*/ 168430 w 268014"/>
              <a:gd name="connsiteY0" fmla="*/ 26270 h 150342"/>
              <a:gd name="connsiteX1" fmla="*/ 168430 w 268014"/>
              <a:gd name="connsiteY1" fmla="*/ 26270 h 150342"/>
              <a:gd name="connsiteX2" fmla="*/ 148790 w 268014"/>
              <a:gd name="connsiteY2" fmla="*/ 27622 h 150342"/>
              <a:gd name="connsiteX3" fmla="*/ 96536 w 268014"/>
              <a:gd name="connsiteY3" fmla="*/ 0 h 150342"/>
              <a:gd name="connsiteX4" fmla="*/ 97031 w 268014"/>
              <a:gd name="connsiteY4" fmla="*/ 16345 h 150342"/>
              <a:gd name="connsiteX5" fmla="*/ 100374 w 268014"/>
              <a:gd name="connsiteY5" fmla="*/ 38205 h 150342"/>
              <a:gd name="connsiteX6" fmla="*/ 94602 w 268014"/>
              <a:gd name="connsiteY6" fmla="*/ 39767 h 150342"/>
              <a:gd name="connsiteX7" fmla="*/ 52302 w 268014"/>
              <a:gd name="connsiteY7" fmla="*/ 48749 h 150342"/>
              <a:gd name="connsiteX8" fmla="*/ 57 w 268014"/>
              <a:gd name="connsiteY8" fmla="*/ 24194 h 150342"/>
              <a:gd name="connsiteX9" fmla="*/ 1314 w 268014"/>
              <a:gd name="connsiteY9" fmla="*/ 40567 h 150342"/>
              <a:gd name="connsiteX10" fmla="*/ 10154 w 268014"/>
              <a:gd name="connsiteY10" fmla="*/ 66504 h 150342"/>
              <a:gd name="connsiteX11" fmla="*/ 14373 w 268014"/>
              <a:gd name="connsiteY11" fmla="*/ 75200 h 150342"/>
              <a:gd name="connsiteX12" fmla="*/ 10163 w 268014"/>
              <a:gd name="connsiteY12" fmla="*/ 83906 h 150342"/>
              <a:gd name="connsiteX13" fmla="*/ 1314 w 268014"/>
              <a:gd name="connsiteY13" fmla="*/ 109909 h 150342"/>
              <a:gd name="connsiteX14" fmla="*/ 0 w 268014"/>
              <a:gd name="connsiteY14" fmla="*/ 126301 h 150342"/>
              <a:gd name="connsiteX15" fmla="*/ 52283 w 268014"/>
              <a:gd name="connsiteY15" fmla="*/ 101641 h 150342"/>
              <a:gd name="connsiteX16" fmla="*/ 94507 w 268014"/>
              <a:gd name="connsiteY16" fmla="*/ 110614 h 150342"/>
              <a:gd name="connsiteX17" fmla="*/ 100336 w 268014"/>
              <a:gd name="connsiteY17" fmla="*/ 112185 h 150342"/>
              <a:gd name="connsiteX18" fmla="*/ 96993 w 268014"/>
              <a:gd name="connsiteY18" fmla="*/ 134007 h 150342"/>
              <a:gd name="connsiteX19" fmla="*/ 96498 w 268014"/>
              <a:gd name="connsiteY19" fmla="*/ 150343 h 150342"/>
              <a:gd name="connsiteX20" fmla="*/ 148752 w 268014"/>
              <a:gd name="connsiteY20" fmla="*/ 122768 h 150342"/>
              <a:gd name="connsiteX21" fmla="*/ 168430 w 268014"/>
              <a:gd name="connsiteY21" fmla="*/ 124111 h 150342"/>
              <a:gd name="connsiteX22" fmla="*/ 268014 w 268014"/>
              <a:gd name="connsiteY22" fmla="*/ 75200 h 150342"/>
              <a:gd name="connsiteX23" fmla="*/ 168430 w 268014"/>
              <a:gd name="connsiteY23" fmla="*/ 26270 h 150342"/>
              <a:gd name="connsiteX24" fmla="*/ 168430 w 268014"/>
              <a:gd name="connsiteY24" fmla="*/ 105070 h 150342"/>
              <a:gd name="connsiteX25" fmla="*/ 148475 w 268014"/>
              <a:gd name="connsiteY25" fmla="*/ 103499 h 150342"/>
              <a:gd name="connsiteX26" fmla="*/ 145361 w 268014"/>
              <a:gd name="connsiteY26" fmla="*/ 103013 h 150342"/>
              <a:gd name="connsiteX27" fmla="*/ 118862 w 268014"/>
              <a:gd name="connsiteY27" fmla="*/ 116957 h 150342"/>
              <a:gd name="connsiteX28" fmla="*/ 121472 w 268014"/>
              <a:gd name="connsiteY28" fmla="*/ 109252 h 150342"/>
              <a:gd name="connsiteX29" fmla="*/ 125711 w 268014"/>
              <a:gd name="connsiteY29" fmla="*/ 99089 h 150342"/>
              <a:gd name="connsiteX30" fmla="*/ 115043 w 268014"/>
              <a:gd name="connsiteY30" fmla="*/ 96364 h 150342"/>
              <a:gd name="connsiteX31" fmla="*/ 99441 w 268014"/>
              <a:gd name="connsiteY31" fmla="*/ 92231 h 150342"/>
              <a:gd name="connsiteX32" fmla="*/ 50244 w 268014"/>
              <a:gd name="connsiteY32" fmla="*/ 82591 h 150342"/>
              <a:gd name="connsiteX33" fmla="*/ 48111 w 268014"/>
              <a:gd name="connsiteY33" fmla="*/ 82591 h 150342"/>
              <a:gd name="connsiteX34" fmla="*/ 27241 w 268014"/>
              <a:gd name="connsiteY34" fmla="*/ 92402 h 150342"/>
              <a:gd name="connsiteX35" fmla="*/ 33604 w 268014"/>
              <a:gd name="connsiteY35" fmla="*/ 78400 h 150342"/>
              <a:gd name="connsiteX36" fmla="*/ 34738 w 268014"/>
              <a:gd name="connsiteY36" fmla="*/ 75200 h 150342"/>
              <a:gd name="connsiteX37" fmla="*/ 33604 w 268014"/>
              <a:gd name="connsiteY37" fmla="*/ 71999 h 150342"/>
              <a:gd name="connsiteX38" fmla="*/ 27251 w 268014"/>
              <a:gd name="connsiteY38" fmla="*/ 58036 h 150342"/>
              <a:gd name="connsiteX39" fmla="*/ 48111 w 268014"/>
              <a:gd name="connsiteY39" fmla="*/ 67847 h 150342"/>
              <a:gd name="connsiteX40" fmla="*/ 50244 w 268014"/>
              <a:gd name="connsiteY40" fmla="*/ 67847 h 150342"/>
              <a:gd name="connsiteX41" fmla="*/ 99536 w 268014"/>
              <a:gd name="connsiteY41" fmla="*/ 58160 h 150342"/>
              <a:gd name="connsiteX42" fmla="*/ 115071 w 268014"/>
              <a:gd name="connsiteY42" fmla="*/ 54035 h 150342"/>
              <a:gd name="connsiteX43" fmla="*/ 125739 w 268014"/>
              <a:gd name="connsiteY43" fmla="*/ 51302 h 150342"/>
              <a:gd name="connsiteX44" fmla="*/ 121501 w 268014"/>
              <a:gd name="connsiteY44" fmla="*/ 41148 h 150342"/>
              <a:gd name="connsiteX45" fmla="*/ 118767 w 268014"/>
              <a:gd name="connsiteY45" fmla="*/ 33328 h 150342"/>
              <a:gd name="connsiteX46" fmla="*/ 145437 w 268014"/>
              <a:gd name="connsiteY46" fmla="*/ 47387 h 150342"/>
              <a:gd name="connsiteX47" fmla="*/ 148561 w 268014"/>
              <a:gd name="connsiteY47" fmla="*/ 46901 h 150342"/>
              <a:gd name="connsiteX48" fmla="*/ 168487 w 268014"/>
              <a:gd name="connsiteY48" fmla="*/ 45320 h 150342"/>
              <a:gd name="connsiteX49" fmla="*/ 248288 w 268014"/>
              <a:gd name="connsiteY49" fmla="*/ 75200 h 150342"/>
              <a:gd name="connsiteX50" fmla="*/ 168459 w 268014"/>
              <a:gd name="connsiteY50" fmla="*/ 105070 h 15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68014" h="150342">
                <a:moveTo>
                  <a:pt x="168430" y="26270"/>
                </a:moveTo>
                <a:lnTo>
                  <a:pt x="168430" y="26270"/>
                </a:lnTo>
                <a:cubicBezTo>
                  <a:pt x="161861" y="26297"/>
                  <a:pt x="155300" y="26748"/>
                  <a:pt x="148790" y="27622"/>
                </a:cubicBezTo>
                <a:lnTo>
                  <a:pt x="96536" y="0"/>
                </a:lnTo>
                <a:lnTo>
                  <a:pt x="97031" y="16345"/>
                </a:lnTo>
                <a:cubicBezTo>
                  <a:pt x="97248" y="23741"/>
                  <a:pt x="98371" y="31082"/>
                  <a:pt x="100374" y="38205"/>
                </a:cubicBezTo>
                <a:lnTo>
                  <a:pt x="94602" y="39767"/>
                </a:lnTo>
                <a:cubicBezTo>
                  <a:pt x="80813" y="44072"/>
                  <a:pt x="66651" y="47079"/>
                  <a:pt x="52302" y="48749"/>
                </a:cubicBezTo>
                <a:lnTo>
                  <a:pt x="57" y="24194"/>
                </a:lnTo>
                <a:lnTo>
                  <a:pt x="1314" y="40567"/>
                </a:lnTo>
                <a:cubicBezTo>
                  <a:pt x="2424" y="49733"/>
                  <a:pt x="5435" y="58567"/>
                  <a:pt x="10154" y="66504"/>
                </a:cubicBezTo>
                <a:cubicBezTo>
                  <a:pt x="11668" y="69447"/>
                  <a:pt x="13125" y="72276"/>
                  <a:pt x="14373" y="75200"/>
                </a:cubicBezTo>
                <a:cubicBezTo>
                  <a:pt x="13125" y="78115"/>
                  <a:pt x="11678" y="80915"/>
                  <a:pt x="10163" y="83906"/>
                </a:cubicBezTo>
                <a:cubicBezTo>
                  <a:pt x="5443" y="91866"/>
                  <a:pt x="2429" y="100721"/>
                  <a:pt x="1314" y="109909"/>
                </a:cubicBezTo>
                <a:lnTo>
                  <a:pt x="0" y="126301"/>
                </a:lnTo>
                <a:lnTo>
                  <a:pt x="52283" y="101641"/>
                </a:lnTo>
                <a:cubicBezTo>
                  <a:pt x="66606" y="103311"/>
                  <a:pt x="80742" y="106315"/>
                  <a:pt x="94507" y="110614"/>
                </a:cubicBezTo>
                <a:lnTo>
                  <a:pt x="100336" y="112185"/>
                </a:lnTo>
                <a:cubicBezTo>
                  <a:pt x="98340" y="119297"/>
                  <a:pt x="97217" y="126624"/>
                  <a:pt x="96993" y="134007"/>
                </a:cubicBezTo>
                <a:lnTo>
                  <a:pt x="96498" y="150343"/>
                </a:lnTo>
                <a:lnTo>
                  <a:pt x="148752" y="122768"/>
                </a:lnTo>
                <a:cubicBezTo>
                  <a:pt x="155274" y="123644"/>
                  <a:pt x="161849" y="124093"/>
                  <a:pt x="168430" y="124111"/>
                </a:cubicBezTo>
                <a:cubicBezTo>
                  <a:pt x="202196" y="124120"/>
                  <a:pt x="268014" y="97717"/>
                  <a:pt x="268014" y="75200"/>
                </a:cubicBezTo>
                <a:cubicBezTo>
                  <a:pt x="268014" y="52683"/>
                  <a:pt x="202196" y="26270"/>
                  <a:pt x="168430" y="26270"/>
                </a:cubicBezTo>
                <a:close/>
                <a:moveTo>
                  <a:pt x="168430" y="105070"/>
                </a:moveTo>
                <a:cubicBezTo>
                  <a:pt x="161749" y="105046"/>
                  <a:pt x="155078" y="104521"/>
                  <a:pt x="148475" y="103499"/>
                </a:cubicBezTo>
                <a:lnTo>
                  <a:pt x="145361" y="103013"/>
                </a:lnTo>
                <a:lnTo>
                  <a:pt x="118862" y="116957"/>
                </a:lnTo>
                <a:cubicBezTo>
                  <a:pt x="119583" y="114341"/>
                  <a:pt x="120455" y="111768"/>
                  <a:pt x="121472" y="109252"/>
                </a:cubicBezTo>
                <a:lnTo>
                  <a:pt x="125711" y="99089"/>
                </a:lnTo>
                <a:lnTo>
                  <a:pt x="115043" y="96364"/>
                </a:lnTo>
                <a:cubicBezTo>
                  <a:pt x="109756" y="95012"/>
                  <a:pt x="104565" y="93602"/>
                  <a:pt x="99441" y="92231"/>
                </a:cubicBezTo>
                <a:cubicBezTo>
                  <a:pt x="83483" y="87075"/>
                  <a:pt x="66968" y="83839"/>
                  <a:pt x="50244" y="82591"/>
                </a:cubicBezTo>
                <a:lnTo>
                  <a:pt x="48111" y="82591"/>
                </a:lnTo>
                <a:lnTo>
                  <a:pt x="27241" y="92402"/>
                </a:lnTo>
                <a:cubicBezTo>
                  <a:pt x="29667" y="87880"/>
                  <a:pt x="31793" y="83203"/>
                  <a:pt x="33604" y="78400"/>
                </a:cubicBezTo>
                <a:lnTo>
                  <a:pt x="34738" y="75200"/>
                </a:lnTo>
                <a:lnTo>
                  <a:pt x="33604" y="71999"/>
                </a:lnTo>
                <a:cubicBezTo>
                  <a:pt x="31804" y="67206"/>
                  <a:pt x="29682" y="62541"/>
                  <a:pt x="27251" y="58036"/>
                </a:cubicBezTo>
                <a:lnTo>
                  <a:pt x="48111" y="67847"/>
                </a:lnTo>
                <a:lnTo>
                  <a:pt x="50244" y="67847"/>
                </a:lnTo>
                <a:cubicBezTo>
                  <a:pt x="67002" y="66590"/>
                  <a:pt x="83549" y="63338"/>
                  <a:pt x="99536" y="58160"/>
                </a:cubicBezTo>
                <a:cubicBezTo>
                  <a:pt x="104603" y="56788"/>
                  <a:pt x="109804" y="55388"/>
                  <a:pt x="115071" y="54035"/>
                </a:cubicBezTo>
                <a:lnTo>
                  <a:pt x="125739" y="51302"/>
                </a:lnTo>
                <a:lnTo>
                  <a:pt x="121501" y="41148"/>
                </a:lnTo>
                <a:cubicBezTo>
                  <a:pt x="120442" y="38595"/>
                  <a:pt x="119530" y="35985"/>
                  <a:pt x="118767" y="33328"/>
                </a:cubicBezTo>
                <a:lnTo>
                  <a:pt x="145437" y="47387"/>
                </a:lnTo>
                <a:lnTo>
                  <a:pt x="148561" y="46901"/>
                </a:lnTo>
                <a:cubicBezTo>
                  <a:pt x="155154" y="45878"/>
                  <a:pt x="161815" y="45349"/>
                  <a:pt x="168487" y="45320"/>
                </a:cubicBezTo>
                <a:cubicBezTo>
                  <a:pt x="199101" y="45320"/>
                  <a:pt x="240630" y="66132"/>
                  <a:pt x="248288" y="75200"/>
                </a:cubicBezTo>
                <a:cubicBezTo>
                  <a:pt x="240592" y="84258"/>
                  <a:pt x="199044" y="105070"/>
                  <a:pt x="168459" y="105070"/>
                </a:cubicBezTo>
                <a:close/>
              </a:path>
            </a:pathLst>
          </a:custGeom>
          <a:solidFill>
            <a:srgbClr val="000000"/>
          </a:solidFill>
          <a:ln w="10021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pic>
        <p:nvPicPr>
          <p:cNvPr id="93" name="Krebs" descr="Krebs Silhouette">
            <a:extLst>
              <a:ext uri="{FF2B5EF4-FFF2-40B4-BE49-F238E27FC236}">
                <a16:creationId xmlns:a16="http://schemas.microsoft.com/office/drawing/2014/main" id="{AFAB0399-C99B-E8A8-4597-794BF74D12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400000">
            <a:off x="7918269" y="4817556"/>
            <a:ext cx="308640" cy="308640"/>
          </a:xfrm>
          <a:prstGeom prst="rect">
            <a:avLst/>
          </a:prstGeom>
        </p:spPr>
      </p:pic>
      <p:pic>
        <p:nvPicPr>
          <p:cNvPr id="94" name="Fisch schwarz" descr="Fisch mit einfarbiger Füllung">
            <a:extLst>
              <a:ext uri="{FF2B5EF4-FFF2-40B4-BE49-F238E27FC236}">
                <a16:creationId xmlns:a16="http://schemas.microsoft.com/office/drawing/2014/main" id="{433B605B-76EF-53CF-080E-DDA0A5FE8B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362996">
            <a:off x="7836163" y="4188018"/>
            <a:ext cx="446655" cy="446655"/>
          </a:xfrm>
          <a:prstGeom prst="rect">
            <a:avLst/>
          </a:prstGeom>
        </p:spPr>
      </p:pic>
      <p:pic>
        <p:nvPicPr>
          <p:cNvPr id="96" name="Grafik 95" descr="Messer Silhouette">
            <a:extLst>
              <a:ext uri="{FF2B5EF4-FFF2-40B4-BE49-F238E27FC236}">
                <a16:creationId xmlns:a16="http://schemas.microsoft.com/office/drawing/2014/main" id="{039491E4-D952-5397-C34E-7477D76C8F7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9812172">
            <a:off x="6658555" y="3326301"/>
            <a:ext cx="241328" cy="241328"/>
          </a:xfrm>
          <a:prstGeom prst="rect">
            <a:avLst/>
          </a:prstGeom>
        </p:spPr>
      </p:pic>
      <p:pic>
        <p:nvPicPr>
          <p:cNvPr id="97" name="Schloss Stufe 2" descr="Ein Bild, das Grafiken, Symbol, Magenta enthält.&#10;&#10;KI-generierte Inhalte können fehlerhaft sein.">
            <a:extLst>
              <a:ext uri="{FF2B5EF4-FFF2-40B4-BE49-F238E27FC236}">
                <a16:creationId xmlns:a16="http://schemas.microsoft.com/office/drawing/2014/main" id="{8E89CC22-6A0B-C119-375D-0748881B6DC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213" y="4784733"/>
            <a:ext cx="188918" cy="188918"/>
          </a:xfrm>
          <a:prstGeom prst="rect">
            <a:avLst/>
          </a:prstGeom>
        </p:spPr>
      </p:pic>
      <p:pic>
        <p:nvPicPr>
          <p:cNvPr id="98" name="Fischgräten" descr="Toter Fisch Skelett Silhouette">
            <a:extLst>
              <a:ext uri="{FF2B5EF4-FFF2-40B4-BE49-F238E27FC236}">
                <a16:creationId xmlns:a16="http://schemas.microsoft.com/office/drawing/2014/main" id="{EC4DF17A-58EA-AA18-1834-C7BB029928B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0255462" flipH="1" flipV="1">
            <a:off x="245802" y="2224155"/>
            <a:ext cx="378111" cy="273205"/>
          </a:xfrm>
          <a:prstGeom prst="rect">
            <a:avLst/>
          </a:prstGeom>
        </p:spPr>
      </p:pic>
      <p:pic>
        <p:nvPicPr>
          <p:cNvPr id="99" name="1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B708A7DB-7C29-7D50-4E51-CDD34C8FA2D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1799" y="1505379"/>
            <a:ext cx="250613" cy="352425"/>
          </a:xfrm>
          <a:prstGeom prst="rect">
            <a:avLst/>
          </a:prstGeom>
        </p:spPr>
      </p:pic>
      <p:pic>
        <p:nvPicPr>
          <p:cNvPr id="100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37026113-FFA4-6B9F-5875-EBE3AA6E61F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858" y="2087827"/>
            <a:ext cx="257386" cy="361951"/>
          </a:xfrm>
          <a:prstGeom prst="rect">
            <a:avLst/>
          </a:prstGeom>
        </p:spPr>
      </p:pic>
      <p:pic>
        <p:nvPicPr>
          <p:cNvPr id="101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20BAB264-4366-4E44-60FB-19251D01904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4803" y="4379271"/>
            <a:ext cx="243840" cy="342900"/>
          </a:xfrm>
          <a:prstGeom prst="rect">
            <a:avLst/>
          </a:prstGeom>
        </p:spPr>
      </p:pic>
      <p:pic>
        <p:nvPicPr>
          <p:cNvPr id="102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67A0B2FF-636D-EAA8-6E0B-886CE15432D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595" y="3275242"/>
            <a:ext cx="243840" cy="342900"/>
          </a:xfrm>
          <a:prstGeom prst="rect">
            <a:avLst/>
          </a:prstGeom>
        </p:spPr>
      </p:pic>
      <p:pic>
        <p:nvPicPr>
          <p:cNvPr id="103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61A0C84A-2301-F819-C853-DAECE0428D2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607" y="3124332"/>
            <a:ext cx="243840" cy="342900"/>
          </a:xfrm>
          <a:prstGeom prst="rect">
            <a:avLst/>
          </a:prstGeom>
        </p:spPr>
      </p:pic>
      <p:pic>
        <p:nvPicPr>
          <p:cNvPr id="104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520728CC-13E3-D371-BB91-47129180EBC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330" y="3110842"/>
            <a:ext cx="243840" cy="342900"/>
          </a:xfrm>
          <a:prstGeom prst="rect">
            <a:avLst/>
          </a:prstGeom>
        </p:spPr>
      </p:pic>
      <p:pic>
        <p:nvPicPr>
          <p:cNvPr id="105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53B8F7C9-6CA4-88AD-4350-63C0A1FA4F7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719" y="4494242"/>
            <a:ext cx="243840" cy="342900"/>
          </a:xfrm>
          <a:prstGeom prst="rect">
            <a:avLst/>
          </a:prstGeom>
        </p:spPr>
      </p:pic>
      <p:pic>
        <p:nvPicPr>
          <p:cNvPr id="106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0D63A6DF-239B-5300-9F41-EEDF9EFD563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811" y="4879192"/>
            <a:ext cx="243840" cy="342900"/>
          </a:xfrm>
          <a:prstGeom prst="rect">
            <a:avLst/>
          </a:prstGeom>
        </p:spPr>
      </p:pic>
      <p:grpSp>
        <p:nvGrpSpPr>
          <p:cNvPr id="107" name="Bürostuhl">
            <a:extLst>
              <a:ext uri="{FF2B5EF4-FFF2-40B4-BE49-F238E27FC236}">
                <a16:creationId xmlns:a16="http://schemas.microsoft.com/office/drawing/2014/main" id="{FD965272-E6CF-4B7D-F277-11EFB7375237}"/>
              </a:ext>
            </a:extLst>
          </p:cNvPr>
          <p:cNvGrpSpPr/>
          <p:nvPr/>
        </p:nvGrpSpPr>
        <p:grpSpPr>
          <a:xfrm rot="9981224">
            <a:off x="2432407" y="4163292"/>
            <a:ext cx="517808" cy="403500"/>
            <a:chOff x="5556248" y="4391024"/>
            <a:chExt cx="1133477" cy="974726"/>
          </a:xfrm>
        </p:grpSpPr>
        <p:sp>
          <p:nvSpPr>
            <p:cNvPr id="108" name="Abgerundetes Rechteck 964">
              <a:extLst>
                <a:ext uri="{FF2B5EF4-FFF2-40B4-BE49-F238E27FC236}">
                  <a16:creationId xmlns:a16="http://schemas.microsoft.com/office/drawing/2014/main" id="{C44284CB-F308-3A5A-FF51-2A7AB1450617}"/>
                </a:ext>
              </a:extLst>
            </p:cNvPr>
            <p:cNvSpPr/>
            <p:nvPr/>
          </p:nvSpPr>
          <p:spPr>
            <a:xfrm>
              <a:off x="5715000" y="4549775"/>
              <a:ext cx="815975" cy="815975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9" name="Abgerundetes Rechteck 965">
              <a:extLst>
                <a:ext uri="{FF2B5EF4-FFF2-40B4-BE49-F238E27FC236}">
                  <a16:creationId xmlns:a16="http://schemas.microsoft.com/office/drawing/2014/main" id="{A949750B-44B2-E33D-66AF-2B97BE84BE0D}"/>
                </a:ext>
              </a:extLst>
            </p:cNvPr>
            <p:cNvSpPr/>
            <p:nvPr/>
          </p:nvSpPr>
          <p:spPr>
            <a:xfrm>
              <a:off x="5715000" y="4391025"/>
              <a:ext cx="815975" cy="207962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0" name="Abgerundetes Rechteck 966">
              <a:extLst>
                <a:ext uri="{FF2B5EF4-FFF2-40B4-BE49-F238E27FC236}">
                  <a16:creationId xmlns:a16="http://schemas.microsoft.com/office/drawing/2014/main" id="{4A1FD270-F33D-691C-6631-51440B16F2E6}"/>
                </a:ext>
              </a:extLst>
            </p:cNvPr>
            <p:cNvSpPr/>
            <p:nvPr/>
          </p:nvSpPr>
          <p:spPr>
            <a:xfrm>
              <a:off x="5848351" y="4391024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1" name="Abgerundetes Rechteck 967">
              <a:extLst>
                <a:ext uri="{FF2B5EF4-FFF2-40B4-BE49-F238E27FC236}">
                  <a16:creationId xmlns:a16="http://schemas.microsoft.com/office/drawing/2014/main" id="{9F99BFBE-369E-3256-E3B4-E1461A26A513}"/>
                </a:ext>
              </a:extLst>
            </p:cNvPr>
            <p:cNvSpPr/>
            <p:nvPr/>
          </p:nvSpPr>
          <p:spPr>
            <a:xfrm rot="5400000">
              <a:off x="6337300" y="4870450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2" name="Abgerundetes Rechteck 968">
              <a:extLst>
                <a:ext uri="{FF2B5EF4-FFF2-40B4-BE49-F238E27FC236}">
                  <a16:creationId xmlns:a16="http://schemas.microsoft.com/office/drawing/2014/main" id="{6FF7AE98-56DA-266F-7529-4A042E53F304}"/>
                </a:ext>
              </a:extLst>
            </p:cNvPr>
            <p:cNvSpPr/>
            <p:nvPr/>
          </p:nvSpPr>
          <p:spPr>
            <a:xfrm rot="5400000">
              <a:off x="5362574" y="4870450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3" name="Abgerundetes Rechteck 969">
              <a:extLst>
                <a:ext uri="{FF2B5EF4-FFF2-40B4-BE49-F238E27FC236}">
                  <a16:creationId xmlns:a16="http://schemas.microsoft.com/office/drawing/2014/main" id="{E7ABF702-A46C-EC80-F77B-A4C12F194AB1}"/>
                </a:ext>
              </a:extLst>
            </p:cNvPr>
            <p:cNvSpPr/>
            <p:nvPr/>
          </p:nvSpPr>
          <p:spPr>
            <a:xfrm>
              <a:off x="5848351" y="4676775"/>
              <a:ext cx="546100" cy="688975"/>
            </a:xfrm>
            <a:prstGeom prst="roundRect">
              <a:avLst>
                <a:gd name="adj" fmla="val 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14" name="Schreibtisch">
            <a:extLst>
              <a:ext uri="{FF2B5EF4-FFF2-40B4-BE49-F238E27FC236}">
                <a16:creationId xmlns:a16="http://schemas.microsoft.com/office/drawing/2014/main" id="{B8EEEE20-3B15-AECE-638B-E99C92C683AC}"/>
              </a:ext>
            </a:extLst>
          </p:cNvPr>
          <p:cNvSpPr/>
          <p:nvPr/>
        </p:nvSpPr>
        <p:spPr>
          <a:xfrm>
            <a:off x="2181218" y="3629043"/>
            <a:ext cx="999427" cy="392454"/>
          </a:xfrm>
          <a:prstGeom prst="rect">
            <a:avLst/>
          </a:prstGeom>
          <a:solidFill>
            <a:srgbClr val="D9D9D9"/>
          </a:solidFill>
          <a:ln w="6350" cmpd="sng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15" name="Kleiner Stuhl">
            <a:extLst>
              <a:ext uri="{FF2B5EF4-FFF2-40B4-BE49-F238E27FC236}">
                <a16:creationId xmlns:a16="http://schemas.microsoft.com/office/drawing/2014/main" id="{D755382B-C6B1-8618-32FB-5B8DF082EDC3}"/>
              </a:ext>
            </a:extLst>
          </p:cNvPr>
          <p:cNvGrpSpPr/>
          <p:nvPr/>
        </p:nvGrpSpPr>
        <p:grpSpPr>
          <a:xfrm rot="520889" flipH="1">
            <a:off x="2747179" y="3150055"/>
            <a:ext cx="287227" cy="287536"/>
            <a:chOff x="4010024" y="4158190"/>
            <a:chExt cx="987426" cy="988485"/>
          </a:xfrm>
        </p:grpSpPr>
        <p:sp>
          <p:nvSpPr>
            <p:cNvPr id="116" name="Abgerundetes Rechteck 973">
              <a:extLst>
                <a:ext uri="{FF2B5EF4-FFF2-40B4-BE49-F238E27FC236}">
                  <a16:creationId xmlns:a16="http://schemas.microsoft.com/office/drawing/2014/main" id="{06CF8CF4-4724-30AD-F38D-C51DBC9CF5C7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7" name="Trapez 974">
              <a:extLst>
                <a:ext uri="{FF2B5EF4-FFF2-40B4-BE49-F238E27FC236}">
                  <a16:creationId xmlns:a16="http://schemas.microsoft.com/office/drawing/2014/main" id="{EE610ED1-18BC-1EEC-B411-9C6438BAFE13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8" name="Trapez 975">
              <a:extLst>
                <a:ext uri="{FF2B5EF4-FFF2-40B4-BE49-F238E27FC236}">
                  <a16:creationId xmlns:a16="http://schemas.microsoft.com/office/drawing/2014/main" id="{33F10120-1910-905F-1A86-339C624BF6A6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19" name="Gruppierung 976">
            <a:extLst>
              <a:ext uri="{FF2B5EF4-FFF2-40B4-BE49-F238E27FC236}">
                <a16:creationId xmlns:a16="http://schemas.microsoft.com/office/drawing/2014/main" id="{80444EAA-86F1-0050-31E3-30B7CC827EFA}"/>
              </a:ext>
            </a:extLst>
          </p:cNvPr>
          <p:cNvGrpSpPr/>
          <p:nvPr/>
        </p:nvGrpSpPr>
        <p:grpSpPr>
          <a:xfrm rot="20808625" flipH="1">
            <a:off x="2219045" y="3103128"/>
            <a:ext cx="293699" cy="294015"/>
            <a:chOff x="4010024" y="4158190"/>
            <a:chExt cx="987426" cy="988485"/>
          </a:xfrm>
        </p:grpSpPr>
        <p:sp>
          <p:nvSpPr>
            <p:cNvPr id="120" name="Abgerundetes Rechteck 977">
              <a:extLst>
                <a:ext uri="{FF2B5EF4-FFF2-40B4-BE49-F238E27FC236}">
                  <a16:creationId xmlns:a16="http://schemas.microsoft.com/office/drawing/2014/main" id="{8259D38E-AB08-27A6-F0B8-DDDEEC028C17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1" name="Trapez 978">
              <a:extLst>
                <a:ext uri="{FF2B5EF4-FFF2-40B4-BE49-F238E27FC236}">
                  <a16:creationId xmlns:a16="http://schemas.microsoft.com/office/drawing/2014/main" id="{12A6C24C-0013-AF6C-11DA-A1B2201B128B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2" name="Trapez 979">
              <a:extLst>
                <a:ext uri="{FF2B5EF4-FFF2-40B4-BE49-F238E27FC236}">
                  <a16:creationId xmlns:a16="http://schemas.microsoft.com/office/drawing/2014/main" id="{49A50882-F71A-B15E-F2A1-3BBB8125FB61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3" name="Tablet" descr="Tablet mit einfarbiger Füllung">
            <a:extLst>
              <a:ext uri="{FF2B5EF4-FFF2-40B4-BE49-F238E27FC236}">
                <a16:creationId xmlns:a16="http://schemas.microsoft.com/office/drawing/2014/main" id="{BAFD26A6-FBBE-7090-42BE-027D1E48312E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1209916">
            <a:off x="2691582" y="3596670"/>
            <a:ext cx="457200" cy="457200"/>
          </a:xfrm>
          <a:prstGeom prst="rect">
            <a:avLst/>
          </a:prstGeom>
        </p:spPr>
      </p:pic>
      <p:pic>
        <p:nvPicPr>
          <p:cNvPr id="127" name="1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AEEC08C8-4227-D359-9113-9EF77A2AD83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09" y="5664783"/>
            <a:ext cx="250613" cy="352425"/>
          </a:xfrm>
          <a:prstGeom prst="rect">
            <a:avLst/>
          </a:prstGeom>
        </p:spPr>
      </p:pic>
      <p:pic>
        <p:nvPicPr>
          <p:cNvPr id="128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032CE924-1707-F9D6-2756-2508D24AD59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429" y="6049081"/>
            <a:ext cx="257386" cy="361951"/>
          </a:xfrm>
          <a:prstGeom prst="rect">
            <a:avLst/>
          </a:prstGeom>
        </p:spPr>
      </p:pic>
      <p:pic>
        <p:nvPicPr>
          <p:cNvPr id="129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DCFCF581-38CE-BB34-102B-77DA2843A49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429" y="6455610"/>
            <a:ext cx="243840" cy="342900"/>
          </a:xfrm>
          <a:prstGeom prst="rect">
            <a:avLst/>
          </a:prstGeom>
        </p:spPr>
      </p:pic>
      <p:pic>
        <p:nvPicPr>
          <p:cNvPr id="130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DD6A4463-1D2E-AA4F-68AC-B5D5BC426C8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5385" y="5644243"/>
            <a:ext cx="243840" cy="342900"/>
          </a:xfrm>
          <a:prstGeom prst="rect">
            <a:avLst/>
          </a:prstGeom>
        </p:spPr>
      </p:pic>
      <p:pic>
        <p:nvPicPr>
          <p:cNvPr id="132" name="5" descr="Ein Bild, das Herz, Symbol, Valentinstag enthält.&#10;&#10;KI-generierte Inhalte können fehlerhaft sein.">
            <a:extLst>
              <a:ext uri="{FF2B5EF4-FFF2-40B4-BE49-F238E27FC236}">
                <a16:creationId xmlns:a16="http://schemas.microsoft.com/office/drawing/2014/main" id="{BE9B494B-17F3-27D8-1D3E-369CB38A2A79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633" y="6017208"/>
            <a:ext cx="257386" cy="361950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D69FA5E4-B906-DFFA-8751-D9D69208052F}"/>
              </a:ext>
            </a:extLst>
          </p:cNvPr>
          <p:cNvSpPr/>
          <p:nvPr/>
        </p:nvSpPr>
        <p:spPr>
          <a:xfrm rot="260190">
            <a:off x="1089314" y="1726430"/>
            <a:ext cx="313037" cy="313037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DD9F84C-A2FC-617D-FDCD-D3FF40BFEDD9}"/>
              </a:ext>
            </a:extLst>
          </p:cNvPr>
          <p:cNvSpPr/>
          <p:nvPr/>
        </p:nvSpPr>
        <p:spPr>
          <a:xfrm rot="21331666">
            <a:off x="1114235" y="2098516"/>
            <a:ext cx="313037" cy="313037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6232E6F-4AA6-839A-53F2-3CD36853BC58}"/>
              </a:ext>
            </a:extLst>
          </p:cNvPr>
          <p:cNvSpPr/>
          <p:nvPr/>
        </p:nvSpPr>
        <p:spPr>
          <a:xfrm rot="21022067">
            <a:off x="1472076" y="1701286"/>
            <a:ext cx="313037" cy="313037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31E06505-26AE-846B-7141-EA11DEE38080}"/>
              </a:ext>
            </a:extLst>
          </p:cNvPr>
          <p:cNvSpPr/>
          <p:nvPr/>
        </p:nvSpPr>
        <p:spPr>
          <a:xfrm rot="276706">
            <a:off x="2911101" y="4721755"/>
            <a:ext cx="240829" cy="240829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34176BF-0B14-37A1-9B54-A40066462753}"/>
              </a:ext>
            </a:extLst>
          </p:cNvPr>
          <p:cNvSpPr/>
          <p:nvPr/>
        </p:nvSpPr>
        <p:spPr>
          <a:xfrm rot="21331666">
            <a:off x="3195793" y="4597433"/>
            <a:ext cx="246482" cy="246482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4" name="Mülltonne">
            <a:extLst>
              <a:ext uri="{FF2B5EF4-FFF2-40B4-BE49-F238E27FC236}">
                <a16:creationId xmlns:a16="http://schemas.microsoft.com/office/drawing/2014/main" id="{024182EC-6DA9-F43F-A8F8-9CF59262D32B}"/>
              </a:ext>
            </a:extLst>
          </p:cNvPr>
          <p:cNvGrpSpPr/>
          <p:nvPr/>
        </p:nvGrpSpPr>
        <p:grpSpPr>
          <a:xfrm rot="5573001">
            <a:off x="278909" y="1847852"/>
            <a:ext cx="317181" cy="331076"/>
            <a:chOff x="5367883" y="3097924"/>
            <a:chExt cx="317181" cy="331076"/>
          </a:xfrm>
        </p:grpSpPr>
        <p:sp>
          <p:nvSpPr>
            <p:cNvPr id="15" name="Rechteck: abgerundete Ecken 14">
              <a:extLst>
                <a:ext uri="{FF2B5EF4-FFF2-40B4-BE49-F238E27FC236}">
                  <a16:creationId xmlns:a16="http://schemas.microsoft.com/office/drawing/2014/main" id="{77B19260-4AB7-F40A-56C8-49EB791227A4}"/>
                </a:ext>
              </a:extLst>
            </p:cNvPr>
            <p:cNvSpPr/>
            <p:nvPr/>
          </p:nvSpPr>
          <p:spPr>
            <a:xfrm>
              <a:off x="5367883" y="309792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eck: abgerundete Ecken 15">
              <a:extLst>
                <a:ext uri="{FF2B5EF4-FFF2-40B4-BE49-F238E27FC236}">
                  <a16:creationId xmlns:a16="http://schemas.microsoft.com/office/drawing/2014/main" id="{9C0195D7-37FE-DA24-F756-84CC794C924D}"/>
                </a:ext>
              </a:extLst>
            </p:cNvPr>
            <p:cNvSpPr/>
            <p:nvPr/>
          </p:nvSpPr>
          <p:spPr>
            <a:xfrm>
              <a:off x="5639345" y="310269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: abgerundete Ecken 16">
              <a:extLst>
                <a:ext uri="{FF2B5EF4-FFF2-40B4-BE49-F238E27FC236}">
                  <a16:creationId xmlns:a16="http://schemas.microsoft.com/office/drawing/2014/main" id="{AA609C11-4F8E-EEC6-A819-316067F4ED76}"/>
                </a:ext>
              </a:extLst>
            </p:cNvPr>
            <p:cNvSpPr/>
            <p:nvPr/>
          </p:nvSpPr>
          <p:spPr>
            <a:xfrm>
              <a:off x="5372100" y="3127375"/>
              <a:ext cx="301625" cy="3016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: abgerundete Ecken 17">
              <a:extLst>
                <a:ext uri="{FF2B5EF4-FFF2-40B4-BE49-F238E27FC236}">
                  <a16:creationId xmlns:a16="http://schemas.microsoft.com/office/drawing/2014/main" id="{4185D7A4-5ECB-83EA-0C5B-0D9AB3E0868B}"/>
                </a:ext>
              </a:extLst>
            </p:cNvPr>
            <p:cNvSpPr/>
            <p:nvPr/>
          </p:nvSpPr>
          <p:spPr>
            <a:xfrm>
              <a:off x="5391149" y="3143882"/>
              <a:ext cx="263525" cy="2635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hteck: abgerundete Ecken 18">
              <a:extLst>
                <a:ext uri="{FF2B5EF4-FFF2-40B4-BE49-F238E27FC236}">
                  <a16:creationId xmlns:a16="http://schemas.microsoft.com/office/drawing/2014/main" id="{0423A4F6-3C14-DC6B-FF9F-9FDA32B0E7E5}"/>
                </a:ext>
              </a:extLst>
            </p:cNvPr>
            <p:cNvSpPr/>
            <p:nvPr/>
          </p:nvSpPr>
          <p:spPr>
            <a:xfrm rot="16200000" flipV="1">
              <a:off x="5487353" y="3353591"/>
              <a:ext cx="71114" cy="4571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Rechteck: abgerundete Ecken 21">
              <a:extLst>
                <a:ext uri="{FF2B5EF4-FFF2-40B4-BE49-F238E27FC236}">
                  <a16:creationId xmlns:a16="http://schemas.microsoft.com/office/drawing/2014/main" id="{7B87D825-4329-8F00-3630-78F01835795B}"/>
                </a:ext>
              </a:extLst>
            </p:cNvPr>
            <p:cNvSpPr/>
            <p:nvPr/>
          </p:nvSpPr>
          <p:spPr>
            <a:xfrm rot="10800000" flipV="1">
              <a:off x="5418364" y="3201108"/>
              <a:ext cx="218616" cy="460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 dirty="0"/>
            </a:p>
          </p:txBody>
        </p:sp>
      </p:grpSp>
      <p:grpSp>
        <p:nvGrpSpPr>
          <p:cNvPr id="23" name="Mülltonne">
            <a:extLst>
              <a:ext uri="{FF2B5EF4-FFF2-40B4-BE49-F238E27FC236}">
                <a16:creationId xmlns:a16="http://schemas.microsoft.com/office/drawing/2014/main" id="{60374651-AE8D-5F86-0723-39C53EA8ABD9}"/>
              </a:ext>
            </a:extLst>
          </p:cNvPr>
          <p:cNvGrpSpPr/>
          <p:nvPr/>
        </p:nvGrpSpPr>
        <p:grpSpPr>
          <a:xfrm rot="4841384">
            <a:off x="301715" y="1249939"/>
            <a:ext cx="317181" cy="331076"/>
            <a:chOff x="5367883" y="3097924"/>
            <a:chExt cx="317181" cy="331076"/>
          </a:xfrm>
        </p:grpSpPr>
        <p:sp>
          <p:nvSpPr>
            <p:cNvPr id="24" name="Rechteck: abgerundete Ecken 23">
              <a:extLst>
                <a:ext uri="{FF2B5EF4-FFF2-40B4-BE49-F238E27FC236}">
                  <a16:creationId xmlns:a16="http://schemas.microsoft.com/office/drawing/2014/main" id="{1C73E444-971F-DC60-47C5-1EBA0C9896CE}"/>
                </a:ext>
              </a:extLst>
            </p:cNvPr>
            <p:cNvSpPr/>
            <p:nvPr/>
          </p:nvSpPr>
          <p:spPr>
            <a:xfrm>
              <a:off x="5367883" y="309792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Rechteck: abgerundete Ecken 24">
              <a:extLst>
                <a:ext uri="{FF2B5EF4-FFF2-40B4-BE49-F238E27FC236}">
                  <a16:creationId xmlns:a16="http://schemas.microsoft.com/office/drawing/2014/main" id="{0AB0B605-5AF8-FD9F-6CCA-BE83944A73CC}"/>
                </a:ext>
              </a:extLst>
            </p:cNvPr>
            <p:cNvSpPr/>
            <p:nvPr/>
          </p:nvSpPr>
          <p:spPr>
            <a:xfrm>
              <a:off x="5639345" y="310269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Rechteck: abgerundete Ecken 27">
              <a:extLst>
                <a:ext uri="{FF2B5EF4-FFF2-40B4-BE49-F238E27FC236}">
                  <a16:creationId xmlns:a16="http://schemas.microsoft.com/office/drawing/2014/main" id="{587C79BD-931A-24E0-4F97-F26457A53711}"/>
                </a:ext>
              </a:extLst>
            </p:cNvPr>
            <p:cNvSpPr/>
            <p:nvPr/>
          </p:nvSpPr>
          <p:spPr>
            <a:xfrm>
              <a:off x="5372100" y="3127375"/>
              <a:ext cx="301625" cy="3016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Rechteck: abgerundete Ecken 63">
              <a:extLst>
                <a:ext uri="{FF2B5EF4-FFF2-40B4-BE49-F238E27FC236}">
                  <a16:creationId xmlns:a16="http://schemas.microsoft.com/office/drawing/2014/main" id="{68CF467B-BAB2-D55C-E302-1B207ED5C265}"/>
                </a:ext>
              </a:extLst>
            </p:cNvPr>
            <p:cNvSpPr/>
            <p:nvPr/>
          </p:nvSpPr>
          <p:spPr>
            <a:xfrm>
              <a:off x="5391149" y="3143882"/>
              <a:ext cx="263525" cy="2635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" name="Rechteck: abgerundete Ecken 73">
              <a:extLst>
                <a:ext uri="{FF2B5EF4-FFF2-40B4-BE49-F238E27FC236}">
                  <a16:creationId xmlns:a16="http://schemas.microsoft.com/office/drawing/2014/main" id="{B355133F-0C0A-E7AA-7F63-BCB7AFFE7300}"/>
                </a:ext>
              </a:extLst>
            </p:cNvPr>
            <p:cNvSpPr/>
            <p:nvPr/>
          </p:nvSpPr>
          <p:spPr>
            <a:xfrm rot="16200000" flipV="1">
              <a:off x="5487353" y="3353591"/>
              <a:ext cx="71114" cy="4571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2" name="Rechteck: abgerundete Ecken 81">
              <a:extLst>
                <a:ext uri="{FF2B5EF4-FFF2-40B4-BE49-F238E27FC236}">
                  <a16:creationId xmlns:a16="http://schemas.microsoft.com/office/drawing/2014/main" id="{B6366EB8-5DA8-44BC-2E8B-7DC94FD150B9}"/>
                </a:ext>
              </a:extLst>
            </p:cNvPr>
            <p:cNvSpPr/>
            <p:nvPr/>
          </p:nvSpPr>
          <p:spPr>
            <a:xfrm rot="10800000" flipV="1">
              <a:off x="5418364" y="3201108"/>
              <a:ext cx="218616" cy="460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 dirty="0"/>
            </a:p>
          </p:txBody>
        </p:sp>
      </p:grp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FB2D3860-5E18-8937-E9F9-B13E2AD0ADFF}"/>
              </a:ext>
            </a:extLst>
          </p:cNvPr>
          <p:cNvCxnSpPr>
            <a:cxnSpLocks/>
          </p:cNvCxnSpPr>
          <p:nvPr/>
        </p:nvCxnSpPr>
        <p:spPr>
          <a:xfrm>
            <a:off x="7880263" y="2230841"/>
            <a:ext cx="152400" cy="349423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879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EC26ED74-73F6-BABC-0F34-C26ABE1B8A5B}"/>
              </a:ext>
            </a:extLst>
          </p:cNvPr>
          <p:cNvSpPr/>
          <p:nvPr/>
        </p:nvSpPr>
        <p:spPr>
          <a:xfrm>
            <a:off x="208304" y="805305"/>
            <a:ext cx="9332007" cy="404109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E45D480-1440-9082-0465-9E2082589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1" y="0"/>
            <a:ext cx="8543925" cy="654590"/>
          </a:xfrm>
        </p:spPr>
        <p:txBody>
          <a:bodyPr>
            <a:normAutofit fontScale="90000"/>
          </a:bodyPr>
          <a:lstStyle/>
          <a:p>
            <a:r>
              <a:rPr lang="de-DE" dirty="0"/>
              <a:t>Keller unter Maritas Laden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7C1215C-BFA8-EF24-6BE8-69495F5590E2}"/>
              </a:ext>
            </a:extLst>
          </p:cNvPr>
          <p:cNvSpPr/>
          <p:nvPr/>
        </p:nvSpPr>
        <p:spPr>
          <a:xfrm>
            <a:off x="6572624" y="805306"/>
            <a:ext cx="2967689" cy="4041093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676D736-F042-2874-1EFC-BD25047CCB57}"/>
              </a:ext>
            </a:extLst>
          </p:cNvPr>
          <p:cNvSpPr/>
          <p:nvPr/>
        </p:nvSpPr>
        <p:spPr>
          <a:xfrm>
            <a:off x="3645897" y="805306"/>
            <a:ext cx="2916252" cy="404109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127FD56-D1CF-7C30-FB8D-0108BAAD1D3E}"/>
              </a:ext>
            </a:extLst>
          </p:cNvPr>
          <p:cNvSpPr/>
          <p:nvPr/>
        </p:nvSpPr>
        <p:spPr>
          <a:xfrm>
            <a:off x="667731" y="805303"/>
            <a:ext cx="2977366" cy="4041093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22" name="Rahmen 21">
            <a:extLst>
              <a:ext uri="{FF2B5EF4-FFF2-40B4-BE49-F238E27FC236}">
                <a16:creationId xmlns:a16="http://schemas.microsoft.com/office/drawing/2014/main" id="{24A52AE0-3721-73EE-83D4-1F643812906B}"/>
              </a:ext>
            </a:extLst>
          </p:cNvPr>
          <p:cNvSpPr/>
          <p:nvPr/>
        </p:nvSpPr>
        <p:spPr>
          <a:xfrm>
            <a:off x="5215116" y="4311749"/>
            <a:ext cx="1347031" cy="472156"/>
          </a:xfrm>
          <a:prstGeom prst="fram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25" name="Rahmen 24">
            <a:extLst>
              <a:ext uri="{FF2B5EF4-FFF2-40B4-BE49-F238E27FC236}">
                <a16:creationId xmlns:a16="http://schemas.microsoft.com/office/drawing/2014/main" id="{DC9B7F1A-10AB-2405-CC1A-7FBEEC6D287F}"/>
              </a:ext>
            </a:extLst>
          </p:cNvPr>
          <p:cNvSpPr/>
          <p:nvPr/>
        </p:nvSpPr>
        <p:spPr>
          <a:xfrm>
            <a:off x="3744548" y="4311750"/>
            <a:ext cx="1347031" cy="472156"/>
          </a:xfrm>
          <a:prstGeom prst="fram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26" name="Rahmen 25">
            <a:extLst>
              <a:ext uri="{FF2B5EF4-FFF2-40B4-BE49-F238E27FC236}">
                <a16:creationId xmlns:a16="http://schemas.microsoft.com/office/drawing/2014/main" id="{E35B8C48-2748-7271-D1A1-CEB5787F66BD}"/>
              </a:ext>
            </a:extLst>
          </p:cNvPr>
          <p:cNvSpPr/>
          <p:nvPr/>
        </p:nvSpPr>
        <p:spPr>
          <a:xfrm rot="5400000">
            <a:off x="8614458" y="3854873"/>
            <a:ext cx="1347031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28" name="Rahmen 27">
            <a:extLst>
              <a:ext uri="{FF2B5EF4-FFF2-40B4-BE49-F238E27FC236}">
                <a16:creationId xmlns:a16="http://schemas.microsoft.com/office/drawing/2014/main" id="{8EC67143-CA7F-D1A3-A028-EF555A5E4164}"/>
              </a:ext>
            </a:extLst>
          </p:cNvPr>
          <p:cNvSpPr/>
          <p:nvPr/>
        </p:nvSpPr>
        <p:spPr>
          <a:xfrm rot="5400000">
            <a:off x="6242964" y="3889842"/>
            <a:ext cx="1347031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29" name="Rahmen 28">
            <a:extLst>
              <a:ext uri="{FF2B5EF4-FFF2-40B4-BE49-F238E27FC236}">
                <a16:creationId xmlns:a16="http://schemas.microsoft.com/office/drawing/2014/main" id="{590469F9-5EDF-3424-0813-F1D14DCFB9E9}"/>
              </a:ext>
            </a:extLst>
          </p:cNvPr>
          <p:cNvSpPr/>
          <p:nvPr/>
        </p:nvSpPr>
        <p:spPr>
          <a:xfrm rot="5400000">
            <a:off x="8602476" y="1273941"/>
            <a:ext cx="1347031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34" name="Rahmen 33">
            <a:extLst>
              <a:ext uri="{FF2B5EF4-FFF2-40B4-BE49-F238E27FC236}">
                <a16:creationId xmlns:a16="http://schemas.microsoft.com/office/drawing/2014/main" id="{4CA2BDB5-07A9-B0FC-25EA-1D771769B404}"/>
              </a:ext>
            </a:extLst>
          </p:cNvPr>
          <p:cNvSpPr/>
          <p:nvPr/>
        </p:nvSpPr>
        <p:spPr>
          <a:xfrm>
            <a:off x="7252009" y="4311748"/>
            <a:ext cx="1672792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36" name="Rahmen 35">
            <a:extLst>
              <a:ext uri="{FF2B5EF4-FFF2-40B4-BE49-F238E27FC236}">
                <a16:creationId xmlns:a16="http://schemas.microsoft.com/office/drawing/2014/main" id="{9D57DDF5-16B2-2FF0-2934-A4743B7B4BE3}"/>
              </a:ext>
            </a:extLst>
          </p:cNvPr>
          <p:cNvSpPr/>
          <p:nvPr/>
        </p:nvSpPr>
        <p:spPr>
          <a:xfrm rot="5400000">
            <a:off x="6242963" y="2480583"/>
            <a:ext cx="1347031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37" name="Rahmen 36">
            <a:extLst>
              <a:ext uri="{FF2B5EF4-FFF2-40B4-BE49-F238E27FC236}">
                <a16:creationId xmlns:a16="http://schemas.microsoft.com/office/drawing/2014/main" id="{600BAB8E-1F4D-1FB4-0F69-C748D38C4F10}"/>
              </a:ext>
            </a:extLst>
          </p:cNvPr>
          <p:cNvSpPr/>
          <p:nvPr/>
        </p:nvSpPr>
        <p:spPr>
          <a:xfrm rot="5400000">
            <a:off x="8602475" y="2581892"/>
            <a:ext cx="1347031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38" name="Rahmen 37">
            <a:extLst>
              <a:ext uri="{FF2B5EF4-FFF2-40B4-BE49-F238E27FC236}">
                <a16:creationId xmlns:a16="http://schemas.microsoft.com/office/drawing/2014/main" id="{4E9736A4-E61E-794F-6BAA-84C87DD6CF39}"/>
              </a:ext>
            </a:extLst>
          </p:cNvPr>
          <p:cNvSpPr/>
          <p:nvPr/>
        </p:nvSpPr>
        <p:spPr>
          <a:xfrm rot="5400000">
            <a:off x="5358218" y="2494834"/>
            <a:ext cx="1822903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39" name="Rahmen 38">
            <a:extLst>
              <a:ext uri="{FF2B5EF4-FFF2-40B4-BE49-F238E27FC236}">
                <a16:creationId xmlns:a16="http://schemas.microsoft.com/office/drawing/2014/main" id="{610C583E-6F94-EB10-CB5F-5F23CE3EAD53}"/>
              </a:ext>
            </a:extLst>
          </p:cNvPr>
          <p:cNvSpPr/>
          <p:nvPr/>
        </p:nvSpPr>
        <p:spPr>
          <a:xfrm rot="5400000">
            <a:off x="3021361" y="2532580"/>
            <a:ext cx="1822905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40" name="Rahmen 39">
            <a:extLst>
              <a:ext uri="{FF2B5EF4-FFF2-40B4-BE49-F238E27FC236}">
                <a16:creationId xmlns:a16="http://schemas.microsoft.com/office/drawing/2014/main" id="{B244639D-9697-5212-0669-5F070B171F15}"/>
              </a:ext>
            </a:extLst>
          </p:cNvPr>
          <p:cNvSpPr/>
          <p:nvPr/>
        </p:nvSpPr>
        <p:spPr>
          <a:xfrm>
            <a:off x="3714789" y="3777100"/>
            <a:ext cx="2758384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42" name="Rahmen 41">
            <a:extLst>
              <a:ext uri="{FF2B5EF4-FFF2-40B4-BE49-F238E27FC236}">
                <a16:creationId xmlns:a16="http://schemas.microsoft.com/office/drawing/2014/main" id="{12F1F087-8006-99D6-56F9-7F48AF8D81F5}"/>
              </a:ext>
            </a:extLst>
          </p:cNvPr>
          <p:cNvSpPr/>
          <p:nvPr/>
        </p:nvSpPr>
        <p:spPr>
          <a:xfrm rot="5400000">
            <a:off x="292678" y="3874310"/>
            <a:ext cx="1347031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43" name="Rahmen 42">
            <a:extLst>
              <a:ext uri="{FF2B5EF4-FFF2-40B4-BE49-F238E27FC236}">
                <a16:creationId xmlns:a16="http://schemas.microsoft.com/office/drawing/2014/main" id="{5D09D8A3-C4BC-8BB5-A689-5E825197C71F}"/>
              </a:ext>
            </a:extLst>
          </p:cNvPr>
          <p:cNvSpPr/>
          <p:nvPr/>
        </p:nvSpPr>
        <p:spPr>
          <a:xfrm rot="5400000">
            <a:off x="292677" y="2459745"/>
            <a:ext cx="1347031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44" name="Rahmen 43">
            <a:extLst>
              <a:ext uri="{FF2B5EF4-FFF2-40B4-BE49-F238E27FC236}">
                <a16:creationId xmlns:a16="http://schemas.microsoft.com/office/drawing/2014/main" id="{E3338AD0-FFA1-8E6D-936B-59C0C9E41E28}"/>
              </a:ext>
            </a:extLst>
          </p:cNvPr>
          <p:cNvSpPr/>
          <p:nvPr/>
        </p:nvSpPr>
        <p:spPr>
          <a:xfrm rot="5400000">
            <a:off x="2677146" y="2515295"/>
            <a:ext cx="1347031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45" name="Rahmen 44">
            <a:extLst>
              <a:ext uri="{FF2B5EF4-FFF2-40B4-BE49-F238E27FC236}">
                <a16:creationId xmlns:a16="http://schemas.microsoft.com/office/drawing/2014/main" id="{B5FBED7A-F967-E9D9-AAC4-C350AA16E033}"/>
              </a:ext>
            </a:extLst>
          </p:cNvPr>
          <p:cNvSpPr/>
          <p:nvPr/>
        </p:nvSpPr>
        <p:spPr>
          <a:xfrm>
            <a:off x="1347787" y="4327280"/>
            <a:ext cx="1672792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46" name="Rahmen 45">
            <a:extLst>
              <a:ext uri="{FF2B5EF4-FFF2-40B4-BE49-F238E27FC236}">
                <a16:creationId xmlns:a16="http://schemas.microsoft.com/office/drawing/2014/main" id="{078B9CD0-8D99-08BB-50AF-A0D8872AAC25}"/>
              </a:ext>
            </a:extLst>
          </p:cNvPr>
          <p:cNvSpPr/>
          <p:nvPr/>
        </p:nvSpPr>
        <p:spPr>
          <a:xfrm>
            <a:off x="1205707" y="862879"/>
            <a:ext cx="1906161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pic>
        <p:nvPicPr>
          <p:cNvPr id="8" name="Grafik 7" descr="Ein Bild, das Grafiken, Symbol, Magenta enthält.&#10;&#10;KI-generierte Inhalte können fehlerhaft sein.">
            <a:extLst>
              <a:ext uri="{FF2B5EF4-FFF2-40B4-BE49-F238E27FC236}">
                <a16:creationId xmlns:a16="http://schemas.microsoft.com/office/drawing/2014/main" id="{5C2B9B9C-20A7-73E0-1C71-E4A8D2EB6D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32" y="1424040"/>
            <a:ext cx="188918" cy="188918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26D5D38E-5800-0528-AF82-337164F41C19}"/>
              </a:ext>
            </a:extLst>
          </p:cNvPr>
          <p:cNvSpPr/>
          <p:nvPr/>
        </p:nvSpPr>
        <p:spPr>
          <a:xfrm>
            <a:off x="667731" y="805303"/>
            <a:ext cx="518113" cy="114947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grpSp>
        <p:nvGrpSpPr>
          <p:cNvPr id="10" name="Tor">
            <a:extLst>
              <a:ext uri="{FF2B5EF4-FFF2-40B4-BE49-F238E27FC236}">
                <a16:creationId xmlns:a16="http://schemas.microsoft.com/office/drawing/2014/main" id="{71337B08-0601-F6BF-0983-FA01EA53A0AB}"/>
              </a:ext>
            </a:extLst>
          </p:cNvPr>
          <p:cNvGrpSpPr/>
          <p:nvPr/>
        </p:nvGrpSpPr>
        <p:grpSpPr>
          <a:xfrm flipH="1">
            <a:off x="605817" y="872838"/>
            <a:ext cx="143390" cy="587055"/>
            <a:chOff x="6477000" y="1138372"/>
            <a:chExt cx="244472" cy="5958379"/>
          </a:xfrm>
        </p:grpSpPr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12195A4E-025E-096F-9629-1DD8AA75DA2D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6" name="Gerade Verbindung 460">
              <a:extLst>
                <a:ext uri="{FF2B5EF4-FFF2-40B4-BE49-F238E27FC236}">
                  <a16:creationId xmlns:a16="http://schemas.microsoft.com/office/drawing/2014/main" id="{0F80D5BB-6D34-393E-B75A-D6AD5EFA8D6F}"/>
                </a:ext>
              </a:extLst>
            </p:cNvPr>
            <p:cNvCxnSpPr>
              <a:cxnSpLocks/>
              <a:stCxn id="15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Bodenluke">
            <a:extLst>
              <a:ext uri="{FF2B5EF4-FFF2-40B4-BE49-F238E27FC236}">
                <a16:creationId xmlns:a16="http://schemas.microsoft.com/office/drawing/2014/main" id="{FB536A3C-A5A5-EF36-2F2F-3BBED216855D}"/>
              </a:ext>
            </a:extLst>
          </p:cNvPr>
          <p:cNvGrpSpPr/>
          <p:nvPr/>
        </p:nvGrpSpPr>
        <p:grpSpPr>
          <a:xfrm>
            <a:off x="3224235" y="4469447"/>
            <a:ext cx="295019" cy="295019"/>
            <a:chOff x="5700045" y="4973652"/>
            <a:chExt cx="1119499" cy="1119499"/>
          </a:xfrm>
        </p:grpSpPr>
        <p:sp>
          <p:nvSpPr>
            <p:cNvPr id="19" name="Rahmen 18">
              <a:extLst>
                <a:ext uri="{FF2B5EF4-FFF2-40B4-BE49-F238E27FC236}">
                  <a16:creationId xmlns:a16="http://schemas.microsoft.com/office/drawing/2014/main" id="{7F51347C-508E-2923-7AC8-10B968E409CC}"/>
                </a:ext>
              </a:extLst>
            </p:cNvPr>
            <p:cNvSpPr/>
            <p:nvPr/>
          </p:nvSpPr>
          <p:spPr>
            <a:xfrm>
              <a:off x="5700045" y="4973652"/>
              <a:ext cx="1119499" cy="1119499"/>
            </a:xfrm>
            <a:prstGeom prst="fram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5BF7E85B-3947-5A13-D6DA-AC410B0FF0AB}"/>
                </a:ext>
              </a:extLst>
            </p:cNvPr>
            <p:cNvSpPr/>
            <p:nvPr/>
          </p:nvSpPr>
          <p:spPr>
            <a:xfrm>
              <a:off x="6191427" y="5188848"/>
              <a:ext cx="106823" cy="10814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0" name="Gruppierung 682">
            <a:extLst>
              <a:ext uri="{FF2B5EF4-FFF2-40B4-BE49-F238E27FC236}">
                <a16:creationId xmlns:a16="http://schemas.microsoft.com/office/drawing/2014/main" id="{7C32C87E-B618-EFC2-0973-426757C3D7A2}"/>
              </a:ext>
            </a:extLst>
          </p:cNvPr>
          <p:cNvGrpSpPr/>
          <p:nvPr/>
        </p:nvGrpSpPr>
        <p:grpSpPr>
          <a:xfrm rot="5400000" flipH="1">
            <a:off x="687966" y="894914"/>
            <a:ext cx="987136" cy="989884"/>
            <a:chOff x="2647950" y="2057400"/>
            <a:chExt cx="1139825" cy="1143000"/>
          </a:xfrm>
        </p:grpSpPr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206A0760-60FD-12F5-03F2-2E5880C3A3D3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Freihandform 687">
              <a:extLst>
                <a:ext uri="{FF2B5EF4-FFF2-40B4-BE49-F238E27FC236}">
                  <a16:creationId xmlns:a16="http://schemas.microsoft.com/office/drawing/2014/main" id="{0F78D63B-7484-911B-261A-FF6F2415D770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Bogen 49">
              <a:extLst>
                <a:ext uri="{FF2B5EF4-FFF2-40B4-BE49-F238E27FC236}">
                  <a16:creationId xmlns:a16="http://schemas.microsoft.com/office/drawing/2014/main" id="{440C311D-129E-3B67-8748-E28D115C0A6A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1" name="Gruppierung 683">
            <a:extLst>
              <a:ext uri="{FF2B5EF4-FFF2-40B4-BE49-F238E27FC236}">
                <a16:creationId xmlns:a16="http://schemas.microsoft.com/office/drawing/2014/main" id="{0796C263-B7CD-FEC8-4508-DCEF15AAFFD2}"/>
              </a:ext>
            </a:extLst>
          </p:cNvPr>
          <p:cNvGrpSpPr/>
          <p:nvPr/>
        </p:nvGrpSpPr>
        <p:grpSpPr>
          <a:xfrm>
            <a:off x="792147" y="862879"/>
            <a:ext cx="266808" cy="463133"/>
            <a:chOff x="6854825" y="2434011"/>
            <a:chExt cx="161925" cy="281075"/>
          </a:xfrm>
        </p:grpSpPr>
        <p:sp>
          <p:nvSpPr>
            <p:cNvPr id="32" name="Oval 684">
              <a:extLst>
                <a:ext uri="{FF2B5EF4-FFF2-40B4-BE49-F238E27FC236}">
                  <a16:creationId xmlns:a16="http://schemas.microsoft.com/office/drawing/2014/main" id="{76C2C8F9-71DC-6107-2701-AC4E6568620A}"/>
                </a:ext>
              </a:extLst>
            </p:cNvPr>
            <p:cNvSpPr/>
            <p:nvPr/>
          </p:nvSpPr>
          <p:spPr>
            <a:xfrm>
              <a:off x="6854825" y="2481358"/>
              <a:ext cx="161925" cy="233728"/>
            </a:xfrm>
            <a:prstGeom prst="ellipse">
              <a:avLst/>
            </a:prstGeom>
            <a:solidFill>
              <a:srgbClr val="D9D9D9"/>
            </a:solidFill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Abgerundetes Rechteck 685">
              <a:extLst>
                <a:ext uri="{FF2B5EF4-FFF2-40B4-BE49-F238E27FC236}">
                  <a16:creationId xmlns:a16="http://schemas.microsoft.com/office/drawing/2014/main" id="{992014D6-665A-7E00-89A9-542530224A1A}"/>
                </a:ext>
              </a:extLst>
            </p:cNvPr>
            <p:cNvSpPr/>
            <p:nvPr/>
          </p:nvSpPr>
          <p:spPr>
            <a:xfrm>
              <a:off x="6854825" y="2434011"/>
              <a:ext cx="161925" cy="90702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1" name="Kissen">
            <a:extLst>
              <a:ext uri="{FF2B5EF4-FFF2-40B4-BE49-F238E27FC236}">
                <a16:creationId xmlns:a16="http://schemas.microsoft.com/office/drawing/2014/main" id="{BDB229AF-4BCA-380D-17BD-745FDE00886F}"/>
              </a:ext>
            </a:extLst>
          </p:cNvPr>
          <p:cNvSpPr/>
          <p:nvPr/>
        </p:nvSpPr>
        <p:spPr>
          <a:xfrm>
            <a:off x="3812150" y="4338454"/>
            <a:ext cx="241328" cy="418744"/>
          </a:xfrm>
          <a:custGeom>
            <a:avLst/>
            <a:gdLst>
              <a:gd name="connsiteX0" fmla="*/ 0 w 241328"/>
              <a:gd name="connsiteY0" fmla="*/ 117133 h 418744"/>
              <a:gd name="connsiteX1" fmla="*/ 117133 w 241328"/>
              <a:gd name="connsiteY1" fmla="*/ 0 h 418744"/>
              <a:gd name="connsiteX2" fmla="*/ 124195 w 241328"/>
              <a:gd name="connsiteY2" fmla="*/ 0 h 418744"/>
              <a:gd name="connsiteX3" fmla="*/ 241328 w 241328"/>
              <a:gd name="connsiteY3" fmla="*/ 117133 h 418744"/>
              <a:gd name="connsiteX4" fmla="*/ 241328 w 241328"/>
              <a:gd name="connsiteY4" fmla="*/ 301611 h 418744"/>
              <a:gd name="connsiteX5" fmla="*/ 124195 w 241328"/>
              <a:gd name="connsiteY5" fmla="*/ 418744 h 418744"/>
              <a:gd name="connsiteX6" fmla="*/ 117133 w 241328"/>
              <a:gd name="connsiteY6" fmla="*/ 418744 h 418744"/>
              <a:gd name="connsiteX7" fmla="*/ 0 w 241328"/>
              <a:gd name="connsiteY7" fmla="*/ 301611 h 418744"/>
              <a:gd name="connsiteX8" fmla="*/ 0 w 241328"/>
              <a:gd name="connsiteY8" fmla="*/ 117133 h 418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1328" h="418744" fill="none" extrusionOk="0">
                <a:moveTo>
                  <a:pt x="0" y="117133"/>
                </a:moveTo>
                <a:cubicBezTo>
                  <a:pt x="1338" y="39036"/>
                  <a:pt x="41933" y="265"/>
                  <a:pt x="117133" y="0"/>
                </a:cubicBezTo>
                <a:cubicBezTo>
                  <a:pt x="120374" y="-591"/>
                  <a:pt x="121745" y="150"/>
                  <a:pt x="124195" y="0"/>
                </a:cubicBezTo>
                <a:cubicBezTo>
                  <a:pt x="195553" y="-7204"/>
                  <a:pt x="242050" y="50758"/>
                  <a:pt x="241328" y="117133"/>
                </a:cubicBezTo>
                <a:cubicBezTo>
                  <a:pt x="251288" y="197951"/>
                  <a:pt x="237243" y="227713"/>
                  <a:pt x="241328" y="301611"/>
                </a:cubicBezTo>
                <a:cubicBezTo>
                  <a:pt x="242464" y="368371"/>
                  <a:pt x="190737" y="416486"/>
                  <a:pt x="124195" y="418744"/>
                </a:cubicBezTo>
                <a:cubicBezTo>
                  <a:pt x="121381" y="419541"/>
                  <a:pt x="120473" y="418646"/>
                  <a:pt x="117133" y="418744"/>
                </a:cubicBezTo>
                <a:cubicBezTo>
                  <a:pt x="52177" y="416990"/>
                  <a:pt x="-6157" y="368708"/>
                  <a:pt x="0" y="301611"/>
                </a:cubicBezTo>
                <a:cubicBezTo>
                  <a:pt x="-1917" y="261313"/>
                  <a:pt x="16130" y="193430"/>
                  <a:pt x="0" y="117133"/>
                </a:cubicBezTo>
                <a:close/>
              </a:path>
              <a:path w="241328" h="418744" stroke="0" extrusionOk="0">
                <a:moveTo>
                  <a:pt x="0" y="117133"/>
                </a:moveTo>
                <a:cubicBezTo>
                  <a:pt x="-2092" y="54684"/>
                  <a:pt x="47407" y="6712"/>
                  <a:pt x="117133" y="0"/>
                </a:cubicBezTo>
                <a:cubicBezTo>
                  <a:pt x="119409" y="-563"/>
                  <a:pt x="122183" y="609"/>
                  <a:pt x="124195" y="0"/>
                </a:cubicBezTo>
                <a:cubicBezTo>
                  <a:pt x="185081" y="4904"/>
                  <a:pt x="241535" y="53870"/>
                  <a:pt x="241328" y="117133"/>
                </a:cubicBezTo>
                <a:cubicBezTo>
                  <a:pt x="258901" y="206997"/>
                  <a:pt x="232030" y="260236"/>
                  <a:pt x="241328" y="301611"/>
                </a:cubicBezTo>
                <a:cubicBezTo>
                  <a:pt x="254951" y="363355"/>
                  <a:pt x="192225" y="420794"/>
                  <a:pt x="124195" y="418744"/>
                </a:cubicBezTo>
                <a:cubicBezTo>
                  <a:pt x="121395" y="419545"/>
                  <a:pt x="119458" y="418713"/>
                  <a:pt x="117133" y="418744"/>
                </a:cubicBezTo>
                <a:cubicBezTo>
                  <a:pt x="61736" y="406945"/>
                  <a:pt x="-2675" y="383042"/>
                  <a:pt x="0" y="301611"/>
                </a:cubicBezTo>
                <a:cubicBezTo>
                  <a:pt x="-9323" y="258642"/>
                  <a:pt x="1306" y="186767"/>
                  <a:pt x="0" y="1171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996360508">
                  <a:prstGeom prst="roundRect">
                    <a:avLst>
                      <a:gd name="adj" fmla="val 4853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Kissen">
            <a:extLst>
              <a:ext uri="{FF2B5EF4-FFF2-40B4-BE49-F238E27FC236}">
                <a16:creationId xmlns:a16="http://schemas.microsoft.com/office/drawing/2014/main" id="{3F332C8B-96F5-AB0E-15A7-BD13C07C87D6}"/>
              </a:ext>
            </a:extLst>
          </p:cNvPr>
          <p:cNvSpPr/>
          <p:nvPr/>
        </p:nvSpPr>
        <p:spPr>
          <a:xfrm>
            <a:off x="6296617" y="4327280"/>
            <a:ext cx="241328" cy="418744"/>
          </a:xfrm>
          <a:custGeom>
            <a:avLst/>
            <a:gdLst>
              <a:gd name="connsiteX0" fmla="*/ 0 w 241328"/>
              <a:gd name="connsiteY0" fmla="*/ 117133 h 418744"/>
              <a:gd name="connsiteX1" fmla="*/ 117133 w 241328"/>
              <a:gd name="connsiteY1" fmla="*/ 0 h 418744"/>
              <a:gd name="connsiteX2" fmla="*/ 124195 w 241328"/>
              <a:gd name="connsiteY2" fmla="*/ 0 h 418744"/>
              <a:gd name="connsiteX3" fmla="*/ 241328 w 241328"/>
              <a:gd name="connsiteY3" fmla="*/ 117133 h 418744"/>
              <a:gd name="connsiteX4" fmla="*/ 241328 w 241328"/>
              <a:gd name="connsiteY4" fmla="*/ 301611 h 418744"/>
              <a:gd name="connsiteX5" fmla="*/ 124195 w 241328"/>
              <a:gd name="connsiteY5" fmla="*/ 418744 h 418744"/>
              <a:gd name="connsiteX6" fmla="*/ 117133 w 241328"/>
              <a:gd name="connsiteY6" fmla="*/ 418744 h 418744"/>
              <a:gd name="connsiteX7" fmla="*/ 0 w 241328"/>
              <a:gd name="connsiteY7" fmla="*/ 301611 h 418744"/>
              <a:gd name="connsiteX8" fmla="*/ 0 w 241328"/>
              <a:gd name="connsiteY8" fmla="*/ 117133 h 418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1328" h="418744" fill="none" extrusionOk="0">
                <a:moveTo>
                  <a:pt x="0" y="117133"/>
                </a:moveTo>
                <a:cubicBezTo>
                  <a:pt x="-8249" y="50453"/>
                  <a:pt x="41717" y="-14172"/>
                  <a:pt x="117133" y="0"/>
                </a:cubicBezTo>
                <a:cubicBezTo>
                  <a:pt x="118564" y="-231"/>
                  <a:pt x="120820" y="403"/>
                  <a:pt x="124195" y="0"/>
                </a:cubicBezTo>
                <a:cubicBezTo>
                  <a:pt x="174249" y="3014"/>
                  <a:pt x="240966" y="34387"/>
                  <a:pt x="241328" y="117133"/>
                </a:cubicBezTo>
                <a:cubicBezTo>
                  <a:pt x="245539" y="161598"/>
                  <a:pt x="219661" y="259181"/>
                  <a:pt x="241328" y="301611"/>
                </a:cubicBezTo>
                <a:cubicBezTo>
                  <a:pt x="240691" y="357682"/>
                  <a:pt x="192583" y="416002"/>
                  <a:pt x="124195" y="418744"/>
                </a:cubicBezTo>
                <a:cubicBezTo>
                  <a:pt x="122650" y="419509"/>
                  <a:pt x="120660" y="418620"/>
                  <a:pt x="117133" y="418744"/>
                </a:cubicBezTo>
                <a:cubicBezTo>
                  <a:pt x="58984" y="428601"/>
                  <a:pt x="1105" y="361534"/>
                  <a:pt x="0" y="301611"/>
                </a:cubicBezTo>
                <a:cubicBezTo>
                  <a:pt x="-18710" y="244762"/>
                  <a:pt x="21550" y="172195"/>
                  <a:pt x="0" y="117133"/>
                </a:cubicBezTo>
                <a:close/>
              </a:path>
              <a:path w="241328" h="418744" stroke="0" extrusionOk="0">
                <a:moveTo>
                  <a:pt x="0" y="117133"/>
                </a:moveTo>
                <a:cubicBezTo>
                  <a:pt x="15051" y="53460"/>
                  <a:pt x="40424" y="-7449"/>
                  <a:pt x="117133" y="0"/>
                </a:cubicBezTo>
                <a:cubicBezTo>
                  <a:pt x="120129" y="-131"/>
                  <a:pt x="121386" y="822"/>
                  <a:pt x="124195" y="0"/>
                </a:cubicBezTo>
                <a:cubicBezTo>
                  <a:pt x="194783" y="2180"/>
                  <a:pt x="246036" y="66734"/>
                  <a:pt x="241328" y="117133"/>
                </a:cubicBezTo>
                <a:cubicBezTo>
                  <a:pt x="259989" y="206238"/>
                  <a:pt x="227282" y="255886"/>
                  <a:pt x="241328" y="301611"/>
                </a:cubicBezTo>
                <a:cubicBezTo>
                  <a:pt x="258417" y="361683"/>
                  <a:pt x="178219" y="407414"/>
                  <a:pt x="124195" y="418744"/>
                </a:cubicBezTo>
                <a:cubicBezTo>
                  <a:pt x="121099" y="419374"/>
                  <a:pt x="120524" y="418571"/>
                  <a:pt x="117133" y="418744"/>
                </a:cubicBezTo>
                <a:cubicBezTo>
                  <a:pt x="52388" y="420265"/>
                  <a:pt x="-691" y="362540"/>
                  <a:pt x="0" y="301611"/>
                </a:cubicBezTo>
                <a:cubicBezTo>
                  <a:pt x="-7917" y="223313"/>
                  <a:pt x="1800" y="197986"/>
                  <a:pt x="0" y="1171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959986504">
                  <a:prstGeom prst="roundRect">
                    <a:avLst>
                      <a:gd name="adj" fmla="val 4853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3" name="Tür">
            <a:extLst>
              <a:ext uri="{FF2B5EF4-FFF2-40B4-BE49-F238E27FC236}">
                <a16:creationId xmlns:a16="http://schemas.microsoft.com/office/drawing/2014/main" id="{B747117F-36F9-8824-69D3-6A492C97DC11}"/>
              </a:ext>
            </a:extLst>
          </p:cNvPr>
          <p:cNvGrpSpPr/>
          <p:nvPr/>
        </p:nvGrpSpPr>
        <p:grpSpPr>
          <a:xfrm rot="5400000" flipH="1">
            <a:off x="2879949" y="246909"/>
            <a:ext cx="1510945" cy="1634155"/>
            <a:chOff x="2647950" y="2057400"/>
            <a:chExt cx="1139825" cy="1143000"/>
          </a:xfrm>
        </p:grpSpPr>
        <p:sp>
          <p:nvSpPr>
            <p:cNvPr id="134" name="Rechteck 133">
              <a:extLst>
                <a:ext uri="{FF2B5EF4-FFF2-40B4-BE49-F238E27FC236}">
                  <a16:creationId xmlns:a16="http://schemas.microsoft.com/office/drawing/2014/main" id="{B5DC2A0F-FC7A-D4EB-22D3-59593C2702D9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5" name="Freihandform 132">
              <a:extLst>
                <a:ext uri="{FF2B5EF4-FFF2-40B4-BE49-F238E27FC236}">
                  <a16:creationId xmlns:a16="http://schemas.microsoft.com/office/drawing/2014/main" id="{2C439E9B-6C8C-A854-29D6-D1CAE3F4B007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6" name="Bogen 135">
              <a:extLst>
                <a:ext uri="{FF2B5EF4-FFF2-40B4-BE49-F238E27FC236}">
                  <a16:creationId xmlns:a16="http://schemas.microsoft.com/office/drawing/2014/main" id="{69F949C1-20E0-703E-34E8-004DD0BA1D55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3" name="Tür">
            <a:extLst>
              <a:ext uri="{FF2B5EF4-FFF2-40B4-BE49-F238E27FC236}">
                <a16:creationId xmlns:a16="http://schemas.microsoft.com/office/drawing/2014/main" id="{4AC00B5B-0F51-9028-E2C4-670E6CDC82AD}"/>
              </a:ext>
            </a:extLst>
          </p:cNvPr>
          <p:cNvGrpSpPr/>
          <p:nvPr/>
        </p:nvGrpSpPr>
        <p:grpSpPr>
          <a:xfrm rot="5400000" flipH="1">
            <a:off x="5806674" y="177610"/>
            <a:ext cx="1510945" cy="1634155"/>
            <a:chOff x="2647950" y="2057400"/>
            <a:chExt cx="1139825" cy="1143000"/>
          </a:xfrm>
        </p:grpSpPr>
        <p:sp>
          <p:nvSpPr>
            <p:cNvPr id="128" name="Rechteck 127">
              <a:extLst>
                <a:ext uri="{FF2B5EF4-FFF2-40B4-BE49-F238E27FC236}">
                  <a16:creationId xmlns:a16="http://schemas.microsoft.com/office/drawing/2014/main" id="{AE20BEE9-E3E5-1174-A7D9-A6059F6AE31F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9" name="Freihandform 132">
              <a:extLst>
                <a:ext uri="{FF2B5EF4-FFF2-40B4-BE49-F238E27FC236}">
                  <a16:creationId xmlns:a16="http://schemas.microsoft.com/office/drawing/2014/main" id="{5B2EC307-7B8C-A334-0376-1070CA595726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0" name="Bogen 129">
              <a:extLst>
                <a:ext uri="{FF2B5EF4-FFF2-40B4-BE49-F238E27FC236}">
                  <a16:creationId xmlns:a16="http://schemas.microsoft.com/office/drawing/2014/main" id="{28F1B301-2B38-D101-CA96-26DED2700A2B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32" name="MagSchloss Stufe 4" descr="Ein Bild, das Farbigkeit, Symbol, Grafiken, Magenta enthält.&#10;&#10;KI-generierte Inhalte können fehlerhaft sein.">
            <a:extLst>
              <a:ext uri="{FF2B5EF4-FFF2-40B4-BE49-F238E27FC236}">
                <a16:creationId xmlns:a16="http://schemas.microsoft.com/office/drawing/2014/main" id="{CF183498-5DA4-5786-404D-B889FEB673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438" y="1765689"/>
            <a:ext cx="222903" cy="222903"/>
          </a:xfrm>
          <a:prstGeom prst="rect">
            <a:avLst/>
          </a:prstGeom>
        </p:spPr>
      </p:pic>
      <p:pic>
        <p:nvPicPr>
          <p:cNvPr id="137" name="1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431AE051-B226-FB7C-A6E3-99864D60F5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531" y="1413264"/>
            <a:ext cx="250613" cy="352425"/>
          </a:xfrm>
          <a:prstGeom prst="rect">
            <a:avLst/>
          </a:prstGeom>
        </p:spPr>
      </p:pic>
      <p:pic>
        <p:nvPicPr>
          <p:cNvPr id="138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B71FBA9F-7FC3-1DC2-FAD3-8A66D08D34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838" y="1431982"/>
            <a:ext cx="257386" cy="361951"/>
          </a:xfrm>
          <a:prstGeom prst="rect">
            <a:avLst/>
          </a:prstGeom>
        </p:spPr>
      </p:pic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4EDA6D9F-5A0A-3492-F93D-D29C27867240}"/>
              </a:ext>
            </a:extLst>
          </p:cNvPr>
          <p:cNvSpPr/>
          <p:nvPr/>
        </p:nvSpPr>
        <p:spPr>
          <a:xfrm>
            <a:off x="4053478" y="4372391"/>
            <a:ext cx="982730" cy="404366"/>
          </a:xfrm>
          <a:custGeom>
            <a:avLst/>
            <a:gdLst>
              <a:gd name="connsiteX0" fmla="*/ 0 w 982730"/>
              <a:gd name="connsiteY0" fmla="*/ 67396 h 404366"/>
              <a:gd name="connsiteX1" fmla="*/ 67396 w 982730"/>
              <a:gd name="connsiteY1" fmla="*/ 0 h 404366"/>
              <a:gd name="connsiteX2" fmla="*/ 499844 w 982730"/>
              <a:gd name="connsiteY2" fmla="*/ 0 h 404366"/>
              <a:gd name="connsiteX3" fmla="*/ 915334 w 982730"/>
              <a:gd name="connsiteY3" fmla="*/ 0 h 404366"/>
              <a:gd name="connsiteX4" fmla="*/ 982730 w 982730"/>
              <a:gd name="connsiteY4" fmla="*/ 67396 h 404366"/>
              <a:gd name="connsiteX5" fmla="*/ 982730 w 982730"/>
              <a:gd name="connsiteY5" fmla="*/ 336970 h 404366"/>
              <a:gd name="connsiteX6" fmla="*/ 915334 w 982730"/>
              <a:gd name="connsiteY6" fmla="*/ 404366 h 404366"/>
              <a:gd name="connsiteX7" fmla="*/ 508324 w 982730"/>
              <a:gd name="connsiteY7" fmla="*/ 404366 h 404366"/>
              <a:gd name="connsiteX8" fmla="*/ 67396 w 982730"/>
              <a:gd name="connsiteY8" fmla="*/ 404366 h 404366"/>
              <a:gd name="connsiteX9" fmla="*/ 0 w 982730"/>
              <a:gd name="connsiteY9" fmla="*/ 336970 h 404366"/>
              <a:gd name="connsiteX10" fmla="*/ 0 w 982730"/>
              <a:gd name="connsiteY10" fmla="*/ 67396 h 40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82730" h="404366" fill="none" extrusionOk="0">
                <a:moveTo>
                  <a:pt x="0" y="67396"/>
                </a:moveTo>
                <a:cubicBezTo>
                  <a:pt x="8895" y="36244"/>
                  <a:pt x="30724" y="5974"/>
                  <a:pt x="67396" y="0"/>
                </a:cubicBezTo>
                <a:cubicBezTo>
                  <a:pt x="259424" y="-4526"/>
                  <a:pt x="326091" y="39779"/>
                  <a:pt x="499844" y="0"/>
                </a:cubicBezTo>
                <a:cubicBezTo>
                  <a:pt x="673597" y="-39779"/>
                  <a:pt x="765490" y="36071"/>
                  <a:pt x="915334" y="0"/>
                </a:cubicBezTo>
                <a:cubicBezTo>
                  <a:pt x="947772" y="-7189"/>
                  <a:pt x="987041" y="28146"/>
                  <a:pt x="982730" y="67396"/>
                </a:cubicBezTo>
                <a:cubicBezTo>
                  <a:pt x="994000" y="153578"/>
                  <a:pt x="980751" y="271880"/>
                  <a:pt x="982730" y="336970"/>
                </a:cubicBezTo>
                <a:cubicBezTo>
                  <a:pt x="980222" y="374074"/>
                  <a:pt x="947266" y="412025"/>
                  <a:pt x="915334" y="404366"/>
                </a:cubicBezTo>
                <a:cubicBezTo>
                  <a:pt x="764647" y="407770"/>
                  <a:pt x="709952" y="377043"/>
                  <a:pt x="508324" y="404366"/>
                </a:cubicBezTo>
                <a:cubicBezTo>
                  <a:pt x="306696" y="431689"/>
                  <a:pt x="209791" y="352582"/>
                  <a:pt x="67396" y="404366"/>
                </a:cubicBezTo>
                <a:cubicBezTo>
                  <a:pt x="30798" y="402437"/>
                  <a:pt x="-3760" y="380554"/>
                  <a:pt x="0" y="336970"/>
                </a:cubicBezTo>
                <a:cubicBezTo>
                  <a:pt x="-26395" y="256569"/>
                  <a:pt x="1152" y="171972"/>
                  <a:pt x="0" y="67396"/>
                </a:cubicBezTo>
                <a:close/>
              </a:path>
              <a:path w="982730" h="404366" stroke="0" extrusionOk="0">
                <a:moveTo>
                  <a:pt x="0" y="67396"/>
                </a:moveTo>
                <a:cubicBezTo>
                  <a:pt x="-3316" y="38091"/>
                  <a:pt x="26547" y="-6005"/>
                  <a:pt x="67396" y="0"/>
                </a:cubicBezTo>
                <a:cubicBezTo>
                  <a:pt x="211031" y="-48344"/>
                  <a:pt x="284461" y="48652"/>
                  <a:pt x="482886" y="0"/>
                </a:cubicBezTo>
                <a:cubicBezTo>
                  <a:pt x="681311" y="-48652"/>
                  <a:pt x="788484" y="8946"/>
                  <a:pt x="915334" y="0"/>
                </a:cubicBezTo>
                <a:cubicBezTo>
                  <a:pt x="942025" y="-720"/>
                  <a:pt x="989298" y="26125"/>
                  <a:pt x="982730" y="67396"/>
                </a:cubicBezTo>
                <a:cubicBezTo>
                  <a:pt x="996898" y="187706"/>
                  <a:pt x="954870" y="260698"/>
                  <a:pt x="982730" y="336970"/>
                </a:cubicBezTo>
                <a:cubicBezTo>
                  <a:pt x="980444" y="376923"/>
                  <a:pt x="959112" y="409780"/>
                  <a:pt x="915334" y="404366"/>
                </a:cubicBezTo>
                <a:cubicBezTo>
                  <a:pt x="701407" y="408921"/>
                  <a:pt x="583917" y="378710"/>
                  <a:pt x="482886" y="404366"/>
                </a:cubicBezTo>
                <a:cubicBezTo>
                  <a:pt x="381855" y="430022"/>
                  <a:pt x="161787" y="364157"/>
                  <a:pt x="67396" y="404366"/>
                </a:cubicBezTo>
                <a:cubicBezTo>
                  <a:pt x="19657" y="406803"/>
                  <a:pt x="2020" y="366947"/>
                  <a:pt x="0" y="336970"/>
                </a:cubicBezTo>
                <a:cubicBezTo>
                  <a:pt x="-16347" y="276503"/>
                  <a:pt x="10288" y="195754"/>
                  <a:pt x="0" y="67396"/>
                </a:cubicBezTo>
                <a:close/>
              </a:path>
            </a:pathLst>
          </a:custGeom>
          <a:solidFill>
            <a:schemeClr val="bg2"/>
          </a:solidFill>
          <a:ln>
            <a:extLst>
              <a:ext uri="{C807C97D-BFC1-408E-A445-0C87EB9F89A2}">
                <ask:lineSketchStyleProps xmlns:ask="http://schemas.microsoft.com/office/drawing/2018/sketchyshapes" sd="771444377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9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6CD96784-5468-14A1-1127-146C34E82B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459" y="2187820"/>
            <a:ext cx="243840" cy="342900"/>
          </a:xfrm>
          <a:prstGeom prst="rect">
            <a:avLst/>
          </a:prstGeom>
        </p:spPr>
      </p:pic>
      <p:pic>
        <p:nvPicPr>
          <p:cNvPr id="140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F4A8AB06-6D29-4DF6-3EE3-ED732396B7F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749" y="4403124"/>
            <a:ext cx="243840" cy="342900"/>
          </a:xfrm>
          <a:prstGeom prst="rect">
            <a:avLst/>
          </a:prstGeom>
        </p:spPr>
      </p:pic>
      <p:pic>
        <p:nvPicPr>
          <p:cNvPr id="141" name="5" descr="Ein Bild, das Herz, Symbol, Valentinstag enthält.&#10;&#10;KI-generierte Inhalte können fehlerhaft sein.">
            <a:extLst>
              <a:ext uri="{FF2B5EF4-FFF2-40B4-BE49-F238E27FC236}">
                <a16:creationId xmlns:a16="http://schemas.microsoft.com/office/drawing/2014/main" id="{A4270EC8-06DD-5E99-CB86-B17AE2B5CAA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991" y="4129849"/>
            <a:ext cx="257386" cy="361950"/>
          </a:xfrm>
          <a:prstGeom prst="rect">
            <a:avLst/>
          </a:prstGeom>
        </p:spPr>
      </p:pic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C083A154-8AA0-1B6F-BAF8-F710DF7627FB}"/>
              </a:ext>
            </a:extLst>
          </p:cNvPr>
          <p:cNvSpPr/>
          <p:nvPr/>
        </p:nvSpPr>
        <p:spPr>
          <a:xfrm>
            <a:off x="5220805" y="4363416"/>
            <a:ext cx="982730" cy="404366"/>
          </a:xfrm>
          <a:custGeom>
            <a:avLst/>
            <a:gdLst>
              <a:gd name="connsiteX0" fmla="*/ 0 w 982730"/>
              <a:gd name="connsiteY0" fmla="*/ 67396 h 404366"/>
              <a:gd name="connsiteX1" fmla="*/ 67396 w 982730"/>
              <a:gd name="connsiteY1" fmla="*/ 0 h 404366"/>
              <a:gd name="connsiteX2" fmla="*/ 499844 w 982730"/>
              <a:gd name="connsiteY2" fmla="*/ 0 h 404366"/>
              <a:gd name="connsiteX3" fmla="*/ 915334 w 982730"/>
              <a:gd name="connsiteY3" fmla="*/ 0 h 404366"/>
              <a:gd name="connsiteX4" fmla="*/ 982730 w 982730"/>
              <a:gd name="connsiteY4" fmla="*/ 67396 h 404366"/>
              <a:gd name="connsiteX5" fmla="*/ 982730 w 982730"/>
              <a:gd name="connsiteY5" fmla="*/ 336970 h 404366"/>
              <a:gd name="connsiteX6" fmla="*/ 915334 w 982730"/>
              <a:gd name="connsiteY6" fmla="*/ 404366 h 404366"/>
              <a:gd name="connsiteX7" fmla="*/ 508324 w 982730"/>
              <a:gd name="connsiteY7" fmla="*/ 404366 h 404366"/>
              <a:gd name="connsiteX8" fmla="*/ 67396 w 982730"/>
              <a:gd name="connsiteY8" fmla="*/ 404366 h 404366"/>
              <a:gd name="connsiteX9" fmla="*/ 0 w 982730"/>
              <a:gd name="connsiteY9" fmla="*/ 336970 h 404366"/>
              <a:gd name="connsiteX10" fmla="*/ 0 w 982730"/>
              <a:gd name="connsiteY10" fmla="*/ 67396 h 40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82730" h="404366" fill="none" extrusionOk="0">
                <a:moveTo>
                  <a:pt x="0" y="67396"/>
                </a:moveTo>
                <a:cubicBezTo>
                  <a:pt x="8895" y="36244"/>
                  <a:pt x="30724" y="5974"/>
                  <a:pt x="67396" y="0"/>
                </a:cubicBezTo>
                <a:cubicBezTo>
                  <a:pt x="259424" y="-4526"/>
                  <a:pt x="326091" y="39779"/>
                  <a:pt x="499844" y="0"/>
                </a:cubicBezTo>
                <a:cubicBezTo>
                  <a:pt x="673597" y="-39779"/>
                  <a:pt x="765490" y="36071"/>
                  <a:pt x="915334" y="0"/>
                </a:cubicBezTo>
                <a:cubicBezTo>
                  <a:pt x="947772" y="-7189"/>
                  <a:pt x="987041" y="28146"/>
                  <a:pt x="982730" y="67396"/>
                </a:cubicBezTo>
                <a:cubicBezTo>
                  <a:pt x="994000" y="153578"/>
                  <a:pt x="980751" y="271880"/>
                  <a:pt x="982730" y="336970"/>
                </a:cubicBezTo>
                <a:cubicBezTo>
                  <a:pt x="980222" y="374074"/>
                  <a:pt x="947266" y="412025"/>
                  <a:pt x="915334" y="404366"/>
                </a:cubicBezTo>
                <a:cubicBezTo>
                  <a:pt x="764647" y="407770"/>
                  <a:pt x="709952" y="377043"/>
                  <a:pt x="508324" y="404366"/>
                </a:cubicBezTo>
                <a:cubicBezTo>
                  <a:pt x="306696" y="431689"/>
                  <a:pt x="209791" y="352582"/>
                  <a:pt x="67396" y="404366"/>
                </a:cubicBezTo>
                <a:cubicBezTo>
                  <a:pt x="30798" y="402437"/>
                  <a:pt x="-3760" y="380554"/>
                  <a:pt x="0" y="336970"/>
                </a:cubicBezTo>
                <a:cubicBezTo>
                  <a:pt x="-26395" y="256569"/>
                  <a:pt x="1152" y="171972"/>
                  <a:pt x="0" y="67396"/>
                </a:cubicBezTo>
                <a:close/>
              </a:path>
              <a:path w="982730" h="404366" stroke="0" extrusionOk="0">
                <a:moveTo>
                  <a:pt x="0" y="67396"/>
                </a:moveTo>
                <a:cubicBezTo>
                  <a:pt x="-3316" y="38091"/>
                  <a:pt x="26547" y="-6005"/>
                  <a:pt x="67396" y="0"/>
                </a:cubicBezTo>
                <a:cubicBezTo>
                  <a:pt x="211031" y="-48344"/>
                  <a:pt x="284461" y="48652"/>
                  <a:pt x="482886" y="0"/>
                </a:cubicBezTo>
                <a:cubicBezTo>
                  <a:pt x="681311" y="-48652"/>
                  <a:pt x="788484" y="8946"/>
                  <a:pt x="915334" y="0"/>
                </a:cubicBezTo>
                <a:cubicBezTo>
                  <a:pt x="942025" y="-720"/>
                  <a:pt x="989298" y="26125"/>
                  <a:pt x="982730" y="67396"/>
                </a:cubicBezTo>
                <a:cubicBezTo>
                  <a:pt x="996898" y="187706"/>
                  <a:pt x="954870" y="260698"/>
                  <a:pt x="982730" y="336970"/>
                </a:cubicBezTo>
                <a:cubicBezTo>
                  <a:pt x="980444" y="376923"/>
                  <a:pt x="959112" y="409780"/>
                  <a:pt x="915334" y="404366"/>
                </a:cubicBezTo>
                <a:cubicBezTo>
                  <a:pt x="701407" y="408921"/>
                  <a:pt x="583917" y="378710"/>
                  <a:pt x="482886" y="404366"/>
                </a:cubicBezTo>
                <a:cubicBezTo>
                  <a:pt x="381855" y="430022"/>
                  <a:pt x="161787" y="364157"/>
                  <a:pt x="67396" y="404366"/>
                </a:cubicBezTo>
                <a:cubicBezTo>
                  <a:pt x="19657" y="406803"/>
                  <a:pt x="2020" y="366947"/>
                  <a:pt x="0" y="336970"/>
                </a:cubicBezTo>
                <a:cubicBezTo>
                  <a:pt x="-16347" y="276503"/>
                  <a:pt x="10288" y="195754"/>
                  <a:pt x="0" y="67396"/>
                </a:cubicBezTo>
                <a:close/>
              </a:path>
            </a:pathLst>
          </a:custGeom>
          <a:solidFill>
            <a:schemeClr val="bg2"/>
          </a:solidFill>
          <a:ln>
            <a:extLst>
              <a:ext uri="{C807C97D-BFC1-408E-A445-0C87EB9F89A2}">
                <ask:lineSketchStyleProps xmlns:ask="http://schemas.microsoft.com/office/drawing/2018/sketchyshapes" sd="771444377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2" name="6" descr="Ein Bild, das Herz, pink, Magenta, Valentinstag enthält.&#10;&#10;KI-generierte Inhalte können fehlerhaft sein.">
            <a:extLst>
              <a:ext uri="{FF2B5EF4-FFF2-40B4-BE49-F238E27FC236}">
                <a16:creationId xmlns:a16="http://schemas.microsoft.com/office/drawing/2014/main" id="{920592C1-6393-74BA-914F-9C3DED85B7D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39" y="1006569"/>
            <a:ext cx="243840" cy="342900"/>
          </a:xfrm>
          <a:prstGeom prst="rect">
            <a:avLst/>
          </a:prstGeom>
        </p:spPr>
      </p:pic>
      <p:pic>
        <p:nvPicPr>
          <p:cNvPr id="143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0925FCC3-AA34-24A1-9FB7-8D8A8BB3E3E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6744" y="4391908"/>
            <a:ext cx="243840" cy="342900"/>
          </a:xfrm>
          <a:prstGeom prst="rect">
            <a:avLst/>
          </a:prstGeom>
        </p:spPr>
      </p:pic>
      <p:graphicFrame>
        <p:nvGraphicFramePr>
          <p:cNvPr id="144" name="Tabelle 143">
            <a:extLst>
              <a:ext uri="{FF2B5EF4-FFF2-40B4-BE49-F238E27FC236}">
                <a16:creationId xmlns:a16="http://schemas.microsoft.com/office/drawing/2014/main" id="{62FD3E62-041C-CCC1-A9F6-C8FE9930B225}"/>
              </a:ext>
            </a:extLst>
          </p:cNvPr>
          <p:cNvGraphicFramePr>
            <a:graphicFrameLocks noGrp="1"/>
          </p:cNvGraphicFramePr>
          <p:nvPr/>
        </p:nvGraphicFramePr>
        <p:xfrm>
          <a:off x="361737" y="5270534"/>
          <a:ext cx="765684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7596">
                  <a:extLst>
                    <a:ext uri="{9D8B030D-6E8A-4147-A177-3AD203B41FA5}">
                      <a16:colId xmlns:a16="http://schemas.microsoft.com/office/drawing/2014/main" val="4005947987"/>
                    </a:ext>
                  </a:extLst>
                </a:gridCol>
                <a:gridCol w="2225164">
                  <a:extLst>
                    <a:ext uri="{9D8B030D-6E8A-4147-A177-3AD203B41FA5}">
                      <a16:colId xmlns:a16="http://schemas.microsoft.com/office/drawing/2014/main" val="2782050274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2774654775"/>
                    </a:ext>
                  </a:extLst>
                </a:gridCol>
                <a:gridCol w="4714811">
                  <a:extLst>
                    <a:ext uri="{9D8B030D-6E8A-4147-A177-3AD203B41FA5}">
                      <a16:colId xmlns:a16="http://schemas.microsoft.com/office/drawing/2014/main" val="7904863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Waffenlager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Feldbett, versteckt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672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Lager Schmuggelgut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Aufgang zum Büro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922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Allgemeines Lager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Versteckter Aufgang zum Hinterhof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960433"/>
                  </a:ext>
                </a:extLst>
              </a:tr>
            </a:tbl>
          </a:graphicData>
        </a:graphic>
      </p:graphicFrame>
      <p:pic>
        <p:nvPicPr>
          <p:cNvPr id="145" name="1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0B734744-FC17-331A-8938-2714974B1F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64" y="5313622"/>
            <a:ext cx="250613" cy="352425"/>
          </a:xfrm>
          <a:prstGeom prst="rect">
            <a:avLst/>
          </a:prstGeom>
        </p:spPr>
      </p:pic>
      <p:pic>
        <p:nvPicPr>
          <p:cNvPr id="146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D8C721E1-F253-9283-78E5-BDB3B90DA6B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98" y="5676291"/>
            <a:ext cx="257386" cy="361951"/>
          </a:xfrm>
          <a:prstGeom prst="rect">
            <a:avLst/>
          </a:prstGeom>
        </p:spPr>
      </p:pic>
      <p:pic>
        <p:nvPicPr>
          <p:cNvPr id="147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C71C4EB8-51A6-63E6-5F8C-5AA264A3439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048" y="6049766"/>
            <a:ext cx="243840" cy="342900"/>
          </a:xfrm>
          <a:prstGeom prst="rect">
            <a:avLst/>
          </a:prstGeom>
        </p:spPr>
      </p:pic>
      <p:pic>
        <p:nvPicPr>
          <p:cNvPr id="148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C95854DC-E5D4-2581-C589-0FEC3133639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663" y="5313622"/>
            <a:ext cx="243840" cy="342900"/>
          </a:xfrm>
          <a:prstGeom prst="rect">
            <a:avLst/>
          </a:prstGeom>
        </p:spPr>
      </p:pic>
      <p:pic>
        <p:nvPicPr>
          <p:cNvPr id="149" name="5" descr="Ein Bild, das Herz, Symbol, Valentinstag enthält.&#10;&#10;KI-generierte Inhalte können fehlerhaft sein.">
            <a:extLst>
              <a:ext uri="{FF2B5EF4-FFF2-40B4-BE49-F238E27FC236}">
                <a16:creationId xmlns:a16="http://schemas.microsoft.com/office/drawing/2014/main" id="{9BACBA4D-683B-8A34-1B0C-6AD719A873B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849" y="5695036"/>
            <a:ext cx="257386" cy="361950"/>
          </a:xfrm>
          <a:prstGeom prst="rect">
            <a:avLst/>
          </a:prstGeom>
        </p:spPr>
      </p:pic>
      <p:pic>
        <p:nvPicPr>
          <p:cNvPr id="150" name="6" descr="Ein Bild, das Herz, pink, Magenta, Valentinstag enthält.&#10;&#10;KI-generierte Inhalte können fehlerhaft sein.">
            <a:extLst>
              <a:ext uri="{FF2B5EF4-FFF2-40B4-BE49-F238E27FC236}">
                <a16:creationId xmlns:a16="http://schemas.microsoft.com/office/drawing/2014/main" id="{65624F62-3E44-8529-5FE1-FF428DEAB63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849" y="6081656"/>
            <a:ext cx="243840" cy="342900"/>
          </a:xfrm>
          <a:prstGeom prst="rect">
            <a:avLst/>
          </a:prstGeom>
        </p:spPr>
      </p:pic>
      <p:grpSp>
        <p:nvGrpSpPr>
          <p:cNvPr id="11" name="Gruppierung 706">
            <a:extLst>
              <a:ext uri="{FF2B5EF4-FFF2-40B4-BE49-F238E27FC236}">
                <a16:creationId xmlns:a16="http://schemas.microsoft.com/office/drawing/2014/main" id="{6F249DAE-BA33-4CD5-CEBF-9C98445885AB}"/>
              </a:ext>
            </a:extLst>
          </p:cNvPr>
          <p:cNvGrpSpPr/>
          <p:nvPr/>
        </p:nvGrpSpPr>
        <p:grpSpPr>
          <a:xfrm rot="16200000">
            <a:off x="783340" y="1658790"/>
            <a:ext cx="227684" cy="352999"/>
            <a:chOff x="6482774" y="2709050"/>
            <a:chExt cx="597475" cy="926325"/>
          </a:xfrm>
        </p:grpSpPr>
        <p:sp>
          <p:nvSpPr>
            <p:cNvPr id="13" name="Abgerundetes Rechteck 707">
              <a:extLst>
                <a:ext uri="{FF2B5EF4-FFF2-40B4-BE49-F238E27FC236}">
                  <a16:creationId xmlns:a16="http://schemas.microsoft.com/office/drawing/2014/main" id="{E9083E65-7065-C77E-38A2-AA30E9F2DA38}"/>
                </a:ext>
              </a:extLst>
            </p:cNvPr>
            <p:cNvSpPr/>
            <p:nvPr/>
          </p:nvSpPr>
          <p:spPr>
            <a:xfrm>
              <a:off x="6482774" y="2709050"/>
              <a:ext cx="597475" cy="926325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Oval 708">
              <a:extLst>
                <a:ext uri="{FF2B5EF4-FFF2-40B4-BE49-F238E27FC236}">
                  <a16:creationId xmlns:a16="http://schemas.microsoft.com/office/drawing/2014/main" id="{92824695-693D-42C9-C2EC-0B17B2B1350E}"/>
                </a:ext>
              </a:extLst>
            </p:cNvPr>
            <p:cNvSpPr/>
            <p:nvPr/>
          </p:nvSpPr>
          <p:spPr>
            <a:xfrm>
              <a:off x="6626225" y="2813845"/>
              <a:ext cx="381000" cy="704055"/>
            </a:xfrm>
            <a:prstGeom prst="ellipse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Oval 709">
              <a:extLst>
                <a:ext uri="{FF2B5EF4-FFF2-40B4-BE49-F238E27FC236}">
                  <a16:creationId xmlns:a16="http://schemas.microsoft.com/office/drawing/2014/main" id="{DFCF3F3E-3641-1D4B-0C1C-1F99C8AA4D51}"/>
                </a:ext>
              </a:extLst>
            </p:cNvPr>
            <p:cNvSpPr/>
            <p:nvPr/>
          </p:nvSpPr>
          <p:spPr>
            <a:xfrm>
              <a:off x="6674502" y="3144045"/>
              <a:ext cx="60325" cy="56355"/>
            </a:xfrm>
            <a:prstGeom prst="ellipse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1" name="Rechteck 20">
            <a:extLst>
              <a:ext uri="{FF2B5EF4-FFF2-40B4-BE49-F238E27FC236}">
                <a16:creationId xmlns:a16="http://schemas.microsoft.com/office/drawing/2014/main" id="{2F52E76D-394B-EAB5-7EA8-1EE254BF73FD}"/>
              </a:ext>
            </a:extLst>
          </p:cNvPr>
          <p:cNvSpPr/>
          <p:nvPr/>
        </p:nvSpPr>
        <p:spPr>
          <a:xfrm rot="260190">
            <a:off x="4335910" y="2949525"/>
            <a:ext cx="313037" cy="313037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119ADFA1-4F2C-7BB0-D380-322611C18815}"/>
              </a:ext>
            </a:extLst>
          </p:cNvPr>
          <p:cNvSpPr/>
          <p:nvPr/>
        </p:nvSpPr>
        <p:spPr>
          <a:xfrm rot="21331666">
            <a:off x="4360831" y="3321611"/>
            <a:ext cx="313037" cy="313037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21417B02-C034-DB6D-F6DE-00713A632D0B}"/>
              </a:ext>
            </a:extLst>
          </p:cNvPr>
          <p:cNvSpPr/>
          <p:nvPr/>
        </p:nvSpPr>
        <p:spPr>
          <a:xfrm rot="21022067">
            <a:off x="4718672" y="2924381"/>
            <a:ext cx="313037" cy="313037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2D6BBE28-D04C-6B7C-3BD5-7FBABA374191}"/>
              </a:ext>
            </a:extLst>
          </p:cNvPr>
          <p:cNvSpPr/>
          <p:nvPr/>
        </p:nvSpPr>
        <p:spPr>
          <a:xfrm rot="260190">
            <a:off x="1425667" y="3537962"/>
            <a:ext cx="313037" cy="313037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A927BFCF-2357-B69F-8E7D-FF5D81688FCC}"/>
              </a:ext>
            </a:extLst>
          </p:cNvPr>
          <p:cNvSpPr/>
          <p:nvPr/>
        </p:nvSpPr>
        <p:spPr>
          <a:xfrm rot="21331666">
            <a:off x="1450588" y="3910048"/>
            <a:ext cx="313037" cy="313037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5842147D-7007-90AD-9E9F-B997D993AC5F}"/>
              </a:ext>
            </a:extLst>
          </p:cNvPr>
          <p:cNvSpPr/>
          <p:nvPr/>
        </p:nvSpPr>
        <p:spPr>
          <a:xfrm rot="21022067">
            <a:off x="1808429" y="3512818"/>
            <a:ext cx="313037" cy="313037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34D93846-F8B2-113A-9C19-B5E830A0D98D}"/>
              </a:ext>
            </a:extLst>
          </p:cNvPr>
          <p:cNvSpPr/>
          <p:nvPr/>
        </p:nvSpPr>
        <p:spPr>
          <a:xfrm rot="260190">
            <a:off x="8032962" y="3357460"/>
            <a:ext cx="313037" cy="313037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ABC2D611-8658-F64F-1341-071F0901C31A}"/>
              </a:ext>
            </a:extLst>
          </p:cNvPr>
          <p:cNvSpPr/>
          <p:nvPr/>
        </p:nvSpPr>
        <p:spPr>
          <a:xfrm rot="21331666">
            <a:off x="8057883" y="3729546"/>
            <a:ext cx="313037" cy="313037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EE83EE7B-4E7F-4F3A-E207-C628CB656D8C}"/>
              </a:ext>
            </a:extLst>
          </p:cNvPr>
          <p:cNvSpPr/>
          <p:nvPr/>
        </p:nvSpPr>
        <p:spPr>
          <a:xfrm rot="21022067">
            <a:off x="7678564" y="3582160"/>
            <a:ext cx="313037" cy="313037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2789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Rechteck 253">
            <a:extLst>
              <a:ext uri="{FF2B5EF4-FFF2-40B4-BE49-F238E27FC236}">
                <a16:creationId xmlns:a16="http://schemas.microsoft.com/office/drawing/2014/main" id="{A205DE4B-8581-0CBE-45D3-C06982F5A745}"/>
              </a:ext>
            </a:extLst>
          </p:cNvPr>
          <p:cNvSpPr/>
          <p:nvPr/>
        </p:nvSpPr>
        <p:spPr>
          <a:xfrm rot="5400000">
            <a:off x="6076102" y="4736378"/>
            <a:ext cx="1295485" cy="218023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-----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3FE47EB-8F2B-0BA2-7E9F-E9594BAF2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805" y="23742"/>
            <a:ext cx="8543925" cy="557819"/>
          </a:xfrm>
        </p:spPr>
        <p:txBody>
          <a:bodyPr>
            <a:normAutofit fontScale="90000"/>
          </a:bodyPr>
          <a:lstStyle/>
          <a:p>
            <a:r>
              <a:rPr lang="de-DE" dirty="0"/>
              <a:t>Praxis Dr. Müller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7657FEE-54ED-908C-4869-49CCA49F350B}"/>
              </a:ext>
            </a:extLst>
          </p:cNvPr>
          <p:cNvSpPr/>
          <p:nvPr/>
        </p:nvSpPr>
        <p:spPr>
          <a:xfrm>
            <a:off x="153824" y="1187863"/>
            <a:ext cx="9528561" cy="5298383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4" name="Tür">
            <a:extLst>
              <a:ext uri="{FF2B5EF4-FFF2-40B4-BE49-F238E27FC236}">
                <a16:creationId xmlns:a16="http://schemas.microsoft.com/office/drawing/2014/main" id="{80D67FB6-30C0-5B5C-C952-C86DD055A0AB}"/>
              </a:ext>
            </a:extLst>
          </p:cNvPr>
          <p:cNvGrpSpPr/>
          <p:nvPr/>
        </p:nvGrpSpPr>
        <p:grpSpPr>
          <a:xfrm flipH="1">
            <a:off x="1292919" y="5594794"/>
            <a:ext cx="1666414" cy="1802302"/>
            <a:chOff x="2647950" y="2057400"/>
            <a:chExt cx="1139825" cy="1143000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CF6C340B-3509-21B2-FEC0-DA9B14183173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Freihandform 132">
              <a:extLst>
                <a:ext uri="{FF2B5EF4-FFF2-40B4-BE49-F238E27FC236}">
                  <a16:creationId xmlns:a16="http://schemas.microsoft.com/office/drawing/2014/main" id="{55331EE6-B373-2CC1-3F00-E3277D836A4C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Bogen 6">
              <a:extLst>
                <a:ext uri="{FF2B5EF4-FFF2-40B4-BE49-F238E27FC236}">
                  <a16:creationId xmlns:a16="http://schemas.microsoft.com/office/drawing/2014/main" id="{F95D1EFA-710A-0203-FAB9-5DAAD6278D8F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8" name="Rechteck 7">
            <a:extLst>
              <a:ext uri="{FF2B5EF4-FFF2-40B4-BE49-F238E27FC236}">
                <a16:creationId xmlns:a16="http://schemas.microsoft.com/office/drawing/2014/main" id="{A68144F9-7E70-BC7E-A103-DFEECB1EA6B0}"/>
              </a:ext>
            </a:extLst>
          </p:cNvPr>
          <p:cNvSpPr/>
          <p:nvPr/>
        </p:nvSpPr>
        <p:spPr>
          <a:xfrm>
            <a:off x="6716994" y="1187864"/>
            <a:ext cx="2965391" cy="224113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F250EF61-BE22-59A6-9517-A05A57031881}"/>
              </a:ext>
            </a:extLst>
          </p:cNvPr>
          <p:cNvSpPr/>
          <p:nvPr/>
        </p:nvSpPr>
        <p:spPr>
          <a:xfrm>
            <a:off x="153824" y="3503775"/>
            <a:ext cx="1855841" cy="298247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6" name="Tür">
            <a:extLst>
              <a:ext uri="{FF2B5EF4-FFF2-40B4-BE49-F238E27FC236}">
                <a16:creationId xmlns:a16="http://schemas.microsoft.com/office/drawing/2014/main" id="{7768A3A9-693B-FE87-0D06-02A93C14E7FA}"/>
              </a:ext>
            </a:extLst>
          </p:cNvPr>
          <p:cNvGrpSpPr/>
          <p:nvPr/>
        </p:nvGrpSpPr>
        <p:grpSpPr>
          <a:xfrm rot="16200000">
            <a:off x="1335966" y="3006148"/>
            <a:ext cx="1308854" cy="1415585"/>
            <a:chOff x="2647950" y="2057400"/>
            <a:chExt cx="1139825" cy="1143000"/>
          </a:xfrm>
        </p:grpSpPr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6FD9A82B-9C15-6FB5-3D76-E193B721E39D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Freihandform 132">
              <a:extLst>
                <a:ext uri="{FF2B5EF4-FFF2-40B4-BE49-F238E27FC236}">
                  <a16:creationId xmlns:a16="http://schemas.microsoft.com/office/drawing/2014/main" id="{7A235A85-A1E7-B87E-3101-0F1697E8EEAD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Bogen 28">
              <a:extLst>
                <a:ext uri="{FF2B5EF4-FFF2-40B4-BE49-F238E27FC236}">
                  <a16:creationId xmlns:a16="http://schemas.microsoft.com/office/drawing/2014/main" id="{07C0EA44-8A8C-8BEC-2879-8CEEF9AE71FA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0" name="Tor">
            <a:extLst>
              <a:ext uri="{FF2B5EF4-FFF2-40B4-BE49-F238E27FC236}">
                <a16:creationId xmlns:a16="http://schemas.microsoft.com/office/drawing/2014/main" id="{72E87099-53AD-CCFF-8F7F-040549AC0C42}"/>
              </a:ext>
            </a:extLst>
          </p:cNvPr>
          <p:cNvGrpSpPr/>
          <p:nvPr/>
        </p:nvGrpSpPr>
        <p:grpSpPr>
          <a:xfrm rot="16200000" flipH="1">
            <a:off x="755251" y="5854742"/>
            <a:ext cx="639341" cy="1287412"/>
            <a:chOff x="6477000" y="1138372"/>
            <a:chExt cx="244472" cy="5958379"/>
          </a:xfrm>
        </p:grpSpPr>
        <p:sp>
          <p:nvSpPr>
            <p:cNvPr id="71" name="Rechteck 70">
              <a:extLst>
                <a:ext uri="{FF2B5EF4-FFF2-40B4-BE49-F238E27FC236}">
                  <a16:creationId xmlns:a16="http://schemas.microsoft.com/office/drawing/2014/main" id="{8E5951E2-F9D7-4996-56D1-078FCA148E1C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72" name="Gerade Verbindung 460">
              <a:extLst>
                <a:ext uri="{FF2B5EF4-FFF2-40B4-BE49-F238E27FC236}">
                  <a16:creationId xmlns:a16="http://schemas.microsoft.com/office/drawing/2014/main" id="{82DA3AEE-9C8E-A916-CBBF-9EC91685A0D7}"/>
                </a:ext>
              </a:extLst>
            </p:cNvPr>
            <p:cNvCxnSpPr>
              <a:cxnSpLocks/>
              <a:stCxn id="71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hteck 10">
            <a:extLst>
              <a:ext uri="{FF2B5EF4-FFF2-40B4-BE49-F238E27FC236}">
                <a16:creationId xmlns:a16="http://schemas.microsoft.com/office/drawing/2014/main" id="{C425FC56-378A-9136-F14A-59765CC8945C}"/>
              </a:ext>
            </a:extLst>
          </p:cNvPr>
          <p:cNvSpPr/>
          <p:nvPr/>
        </p:nvSpPr>
        <p:spPr>
          <a:xfrm>
            <a:off x="3039845" y="4199406"/>
            <a:ext cx="2580130" cy="228684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1" name="Tor">
            <a:extLst>
              <a:ext uri="{FF2B5EF4-FFF2-40B4-BE49-F238E27FC236}">
                <a16:creationId xmlns:a16="http://schemas.microsoft.com/office/drawing/2014/main" id="{D723F0A2-B17F-6D83-5877-8F17F3E0C950}"/>
              </a:ext>
            </a:extLst>
          </p:cNvPr>
          <p:cNvGrpSpPr/>
          <p:nvPr/>
        </p:nvGrpSpPr>
        <p:grpSpPr>
          <a:xfrm rot="10800000" flipH="1">
            <a:off x="2716609" y="4901490"/>
            <a:ext cx="639341" cy="817291"/>
            <a:chOff x="6477000" y="1138372"/>
            <a:chExt cx="244472" cy="5958379"/>
          </a:xfrm>
        </p:grpSpPr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AEBC2CEB-CC31-B865-1727-F7599DC50039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3" name="Gerade Verbindung 460">
              <a:extLst>
                <a:ext uri="{FF2B5EF4-FFF2-40B4-BE49-F238E27FC236}">
                  <a16:creationId xmlns:a16="http://schemas.microsoft.com/office/drawing/2014/main" id="{5BE967D0-4DC4-11FA-D320-A72517DC18A6}"/>
                </a:ext>
              </a:extLst>
            </p:cNvPr>
            <p:cNvCxnSpPr>
              <a:cxnSpLocks/>
              <a:stCxn id="22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CB9E2E5F-BDA8-CF6B-BA63-72439C244E39}"/>
              </a:ext>
            </a:extLst>
          </p:cNvPr>
          <p:cNvSpPr/>
          <p:nvPr/>
        </p:nvSpPr>
        <p:spPr>
          <a:xfrm>
            <a:off x="3091075" y="4317440"/>
            <a:ext cx="569942" cy="2136745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/>
          </a:p>
        </p:txBody>
      </p:sp>
      <p:pic>
        <p:nvPicPr>
          <p:cNvPr id="25" name="Tablet" descr="Tablet mit einfarbiger Füllung">
            <a:extLst>
              <a:ext uri="{FF2B5EF4-FFF2-40B4-BE49-F238E27FC236}">
                <a16:creationId xmlns:a16="http://schemas.microsoft.com/office/drawing/2014/main" id="{E65B34D3-D80C-0916-BFBE-CA4DCBBE66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5076941">
            <a:off x="3100841" y="5814266"/>
            <a:ext cx="457200" cy="457200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1C21A7CE-8F13-86C3-0E80-93CA42DB994F}"/>
              </a:ext>
            </a:extLst>
          </p:cNvPr>
          <p:cNvSpPr/>
          <p:nvPr/>
        </p:nvSpPr>
        <p:spPr>
          <a:xfrm>
            <a:off x="149711" y="1201018"/>
            <a:ext cx="1861304" cy="229055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8" name="Tür">
            <a:extLst>
              <a:ext uri="{FF2B5EF4-FFF2-40B4-BE49-F238E27FC236}">
                <a16:creationId xmlns:a16="http://schemas.microsoft.com/office/drawing/2014/main" id="{6C87180E-994A-E65F-FD3D-CEA4A9412770}"/>
              </a:ext>
            </a:extLst>
          </p:cNvPr>
          <p:cNvGrpSpPr/>
          <p:nvPr/>
        </p:nvGrpSpPr>
        <p:grpSpPr>
          <a:xfrm flipH="1">
            <a:off x="6076919" y="2772118"/>
            <a:ext cx="1479298" cy="1349470"/>
            <a:chOff x="2647950" y="2057400"/>
            <a:chExt cx="1139825" cy="1143000"/>
          </a:xfrm>
        </p:grpSpPr>
        <p:sp>
          <p:nvSpPr>
            <p:cNvPr id="39" name="Rechteck 38">
              <a:extLst>
                <a:ext uri="{FF2B5EF4-FFF2-40B4-BE49-F238E27FC236}">
                  <a16:creationId xmlns:a16="http://schemas.microsoft.com/office/drawing/2014/main" id="{F04B42E4-E617-B31D-5941-A7A43B64D326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Freihandform 132">
              <a:extLst>
                <a:ext uri="{FF2B5EF4-FFF2-40B4-BE49-F238E27FC236}">
                  <a16:creationId xmlns:a16="http://schemas.microsoft.com/office/drawing/2014/main" id="{28771D03-FB64-F0B4-59DA-C25D9DEE355F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Bogen 40">
              <a:extLst>
                <a:ext uri="{FF2B5EF4-FFF2-40B4-BE49-F238E27FC236}">
                  <a16:creationId xmlns:a16="http://schemas.microsoft.com/office/drawing/2014/main" id="{0D568EFA-5D03-9A89-2225-D439A47EE48A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4" name="Rechteck 13">
            <a:extLst>
              <a:ext uri="{FF2B5EF4-FFF2-40B4-BE49-F238E27FC236}">
                <a16:creationId xmlns:a16="http://schemas.microsoft.com/office/drawing/2014/main" id="{B994B674-9ABE-253B-360F-EC1C1B02AAFF}"/>
              </a:ext>
            </a:extLst>
          </p:cNvPr>
          <p:cNvSpPr/>
          <p:nvPr/>
        </p:nvSpPr>
        <p:spPr>
          <a:xfrm>
            <a:off x="4911877" y="1189254"/>
            <a:ext cx="1811969" cy="224113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-----</a:t>
            </a:r>
          </a:p>
        </p:txBody>
      </p:sp>
      <p:grpSp>
        <p:nvGrpSpPr>
          <p:cNvPr id="73" name="Tor">
            <a:extLst>
              <a:ext uri="{FF2B5EF4-FFF2-40B4-BE49-F238E27FC236}">
                <a16:creationId xmlns:a16="http://schemas.microsoft.com/office/drawing/2014/main" id="{131F8E89-E6CA-710B-9EC2-B4AE51B6EA4A}"/>
              </a:ext>
            </a:extLst>
          </p:cNvPr>
          <p:cNvGrpSpPr/>
          <p:nvPr/>
        </p:nvGrpSpPr>
        <p:grpSpPr>
          <a:xfrm rot="16200000" flipH="1">
            <a:off x="2109610" y="934065"/>
            <a:ext cx="639341" cy="483191"/>
            <a:chOff x="6477000" y="1138372"/>
            <a:chExt cx="244472" cy="5958379"/>
          </a:xfrm>
        </p:grpSpPr>
        <p:sp>
          <p:nvSpPr>
            <p:cNvPr id="74" name="Rechteck 73">
              <a:extLst>
                <a:ext uri="{FF2B5EF4-FFF2-40B4-BE49-F238E27FC236}">
                  <a16:creationId xmlns:a16="http://schemas.microsoft.com/office/drawing/2014/main" id="{1F5DEC36-A0E6-1F22-FEA5-1946DC5EF848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75" name="Gerade Verbindung 460">
              <a:extLst>
                <a:ext uri="{FF2B5EF4-FFF2-40B4-BE49-F238E27FC236}">
                  <a16:creationId xmlns:a16="http://schemas.microsoft.com/office/drawing/2014/main" id="{70C3D2F3-A8B4-EBA2-F5D2-67F26D832BD2}"/>
                </a:ext>
              </a:extLst>
            </p:cNvPr>
            <p:cNvCxnSpPr>
              <a:cxnSpLocks/>
              <a:stCxn id="74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Tor">
            <a:extLst>
              <a:ext uri="{FF2B5EF4-FFF2-40B4-BE49-F238E27FC236}">
                <a16:creationId xmlns:a16="http://schemas.microsoft.com/office/drawing/2014/main" id="{23DB67C2-5476-EF92-F315-B2B5B52A88D9}"/>
              </a:ext>
            </a:extLst>
          </p:cNvPr>
          <p:cNvGrpSpPr/>
          <p:nvPr/>
        </p:nvGrpSpPr>
        <p:grpSpPr>
          <a:xfrm rot="16200000" flipH="1">
            <a:off x="5797343" y="775469"/>
            <a:ext cx="639341" cy="817291"/>
            <a:chOff x="6477000" y="1138372"/>
            <a:chExt cx="244472" cy="5958379"/>
          </a:xfrm>
        </p:grpSpPr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985840BD-B125-15B3-132B-BFBFE29F7646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78" name="Gerade Verbindung 460">
              <a:extLst>
                <a:ext uri="{FF2B5EF4-FFF2-40B4-BE49-F238E27FC236}">
                  <a16:creationId xmlns:a16="http://schemas.microsoft.com/office/drawing/2014/main" id="{8B73F6A4-32BE-C28D-9659-9763EB763EF5}"/>
                </a:ext>
              </a:extLst>
            </p:cNvPr>
            <p:cNvCxnSpPr>
              <a:cxnSpLocks/>
              <a:stCxn id="77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Tor">
            <a:extLst>
              <a:ext uri="{FF2B5EF4-FFF2-40B4-BE49-F238E27FC236}">
                <a16:creationId xmlns:a16="http://schemas.microsoft.com/office/drawing/2014/main" id="{9173DA9B-5DDE-ACE8-C6EA-BBDA2FC331C4}"/>
              </a:ext>
            </a:extLst>
          </p:cNvPr>
          <p:cNvGrpSpPr/>
          <p:nvPr/>
        </p:nvGrpSpPr>
        <p:grpSpPr>
          <a:xfrm rot="16200000" flipH="1">
            <a:off x="7222122" y="773118"/>
            <a:ext cx="639341" cy="817291"/>
            <a:chOff x="6477000" y="1138372"/>
            <a:chExt cx="244472" cy="5958379"/>
          </a:xfrm>
        </p:grpSpPr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928E983F-6371-9F16-828D-74197DA150E0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0" name="Gerade Verbindung 460">
              <a:extLst>
                <a:ext uri="{FF2B5EF4-FFF2-40B4-BE49-F238E27FC236}">
                  <a16:creationId xmlns:a16="http://schemas.microsoft.com/office/drawing/2014/main" id="{92F375D0-848C-03EC-07B3-C2D55C7EB1FB}"/>
                </a:ext>
              </a:extLst>
            </p:cNvPr>
            <p:cNvCxnSpPr>
              <a:cxnSpLocks/>
              <a:stCxn id="19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Tür">
            <a:extLst>
              <a:ext uri="{FF2B5EF4-FFF2-40B4-BE49-F238E27FC236}">
                <a16:creationId xmlns:a16="http://schemas.microsoft.com/office/drawing/2014/main" id="{541C3AC9-DC14-B327-C274-924953FC1105}"/>
              </a:ext>
            </a:extLst>
          </p:cNvPr>
          <p:cNvGrpSpPr/>
          <p:nvPr/>
        </p:nvGrpSpPr>
        <p:grpSpPr>
          <a:xfrm>
            <a:off x="5995693" y="2754264"/>
            <a:ext cx="1247724" cy="1349470"/>
            <a:chOff x="2647950" y="2057400"/>
            <a:chExt cx="1139825" cy="1143000"/>
          </a:xfrm>
        </p:grpSpPr>
        <p:sp>
          <p:nvSpPr>
            <p:cNvPr id="47" name="Rechteck 46">
              <a:extLst>
                <a:ext uri="{FF2B5EF4-FFF2-40B4-BE49-F238E27FC236}">
                  <a16:creationId xmlns:a16="http://schemas.microsoft.com/office/drawing/2014/main" id="{2DFA3618-D6CD-ADF7-A7D0-5ECF17836E03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Freihandform 132">
              <a:extLst>
                <a:ext uri="{FF2B5EF4-FFF2-40B4-BE49-F238E27FC236}">
                  <a16:creationId xmlns:a16="http://schemas.microsoft.com/office/drawing/2014/main" id="{FAD7E2C3-5FF6-B42A-5115-9AAC1A324140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Bogen 48">
              <a:extLst>
                <a:ext uri="{FF2B5EF4-FFF2-40B4-BE49-F238E27FC236}">
                  <a16:creationId xmlns:a16="http://schemas.microsoft.com/office/drawing/2014/main" id="{4E4210E2-33B9-3E06-3605-D0340E0E9588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0" name="Gruppierung 683">
            <a:extLst>
              <a:ext uri="{FF2B5EF4-FFF2-40B4-BE49-F238E27FC236}">
                <a16:creationId xmlns:a16="http://schemas.microsoft.com/office/drawing/2014/main" id="{0B4C3766-A271-D9A5-558B-FAC7744C3883}"/>
              </a:ext>
            </a:extLst>
          </p:cNvPr>
          <p:cNvGrpSpPr/>
          <p:nvPr/>
        </p:nvGrpSpPr>
        <p:grpSpPr>
          <a:xfrm rot="5400000">
            <a:off x="9081080" y="3535932"/>
            <a:ext cx="372102" cy="645905"/>
            <a:chOff x="6854825" y="2434011"/>
            <a:chExt cx="161925" cy="281075"/>
          </a:xfrm>
        </p:grpSpPr>
        <p:sp>
          <p:nvSpPr>
            <p:cNvPr id="51" name="Oval 684">
              <a:extLst>
                <a:ext uri="{FF2B5EF4-FFF2-40B4-BE49-F238E27FC236}">
                  <a16:creationId xmlns:a16="http://schemas.microsoft.com/office/drawing/2014/main" id="{FB6441B1-487A-ECCD-2D43-73A323F4C522}"/>
                </a:ext>
              </a:extLst>
            </p:cNvPr>
            <p:cNvSpPr/>
            <p:nvPr/>
          </p:nvSpPr>
          <p:spPr>
            <a:xfrm>
              <a:off x="6854825" y="2481358"/>
              <a:ext cx="161925" cy="233728"/>
            </a:xfrm>
            <a:prstGeom prst="ellipse">
              <a:avLst/>
            </a:prstGeom>
            <a:solidFill>
              <a:srgbClr val="D9D9D9"/>
            </a:solidFill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Abgerundetes Rechteck 685">
              <a:extLst>
                <a:ext uri="{FF2B5EF4-FFF2-40B4-BE49-F238E27FC236}">
                  <a16:creationId xmlns:a16="http://schemas.microsoft.com/office/drawing/2014/main" id="{468AF0EF-9196-76BC-5377-6DA64197EEAC}"/>
                </a:ext>
              </a:extLst>
            </p:cNvPr>
            <p:cNvSpPr/>
            <p:nvPr/>
          </p:nvSpPr>
          <p:spPr>
            <a:xfrm>
              <a:off x="6854825" y="2434011"/>
              <a:ext cx="161925" cy="90702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3" name="Tor">
            <a:extLst>
              <a:ext uri="{FF2B5EF4-FFF2-40B4-BE49-F238E27FC236}">
                <a16:creationId xmlns:a16="http://schemas.microsoft.com/office/drawing/2014/main" id="{3D291CF8-D9B5-DE82-2D9B-55519E2EDA9C}"/>
              </a:ext>
            </a:extLst>
          </p:cNvPr>
          <p:cNvGrpSpPr/>
          <p:nvPr/>
        </p:nvGrpSpPr>
        <p:grpSpPr>
          <a:xfrm rot="16200000" flipH="1">
            <a:off x="4243534" y="6080961"/>
            <a:ext cx="639341" cy="817291"/>
            <a:chOff x="6477000" y="1138372"/>
            <a:chExt cx="244472" cy="5958379"/>
          </a:xfrm>
        </p:grpSpPr>
        <p:sp>
          <p:nvSpPr>
            <p:cNvPr id="54" name="Rechteck 53">
              <a:extLst>
                <a:ext uri="{FF2B5EF4-FFF2-40B4-BE49-F238E27FC236}">
                  <a16:creationId xmlns:a16="http://schemas.microsoft.com/office/drawing/2014/main" id="{CE0551F9-7A91-47FA-88C5-7A6443E3B68C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55" name="Gerade Verbindung 460">
              <a:extLst>
                <a:ext uri="{FF2B5EF4-FFF2-40B4-BE49-F238E27FC236}">
                  <a16:creationId xmlns:a16="http://schemas.microsoft.com/office/drawing/2014/main" id="{69CA4AEE-261D-DF46-46BB-E7A81343853F}"/>
                </a:ext>
              </a:extLst>
            </p:cNvPr>
            <p:cNvCxnSpPr>
              <a:cxnSpLocks/>
              <a:stCxn id="54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Tor">
            <a:extLst>
              <a:ext uri="{FF2B5EF4-FFF2-40B4-BE49-F238E27FC236}">
                <a16:creationId xmlns:a16="http://schemas.microsoft.com/office/drawing/2014/main" id="{3B621AA9-0D00-20D9-B18E-8566F394DFC7}"/>
              </a:ext>
            </a:extLst>
          </p:cNvPr>
          <p:cNvGrpSpPr/>
          <p:nvPr/>
        </p:nvGrpSpPr>
        <p:grpSpPr>
          <a:xfrm rot="16200000" flipH="1">
            <a:off x="5855089" y="6079492"/>
            <a:ext cx="639341" cy="817291"/>
            <a:chOff x="6477000" y="1138372"/>
            <a:chExt cx="244472" cy="5958379"/>
          </a:xfrm>
        </p:grpSpPr>
        <p:sp>
          <p:nvSpPr>
            <p:cNvPr id="57" name="Rechteck 56">
              <a:extLst>
                <a:ext uri="{FF2B5EF4-FFF2-40B4-BE49-F238E27FC236}">
                  <a16:creationId xmlns:a16="http://schemas.microsoft.com/office/drawing/2014/main" id="{4FB0CC77-10C2-2F2C-2F4D-4355BE80CCB2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58" name="Gerade Verbindung 460">
              <a:extLst>
                <a:ext uri="{FF2B5EF4-FFF2-40B4-BE49-F238E27FC236}">
                  <a16:creationId xmlns:a16="http://schemas.microsoft.com/office/drawing/2014/main" id="{2703E6B5-D5D8-70B3-B7D6-AD9DC7CFA385}"/>
                </a:ext>
              </a:extLst>
            </p:cNvPr>
            <p:cNvCxnSpPr>
              <a:cxnSpLocks/>
              <a:stCxn id="57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Tor">
            <a:extLst>
              <a:ext uri="{FF2B5EF4-FFF2-40B4-BE49-F238E27FC236}">
                <a16:creationId xmlns:a16="http://schemas.microsoft.com/office/drawing/2014/main" id="{409FE8D4-E83B-E070-F0CC-EBA529D1B759}"/>
              </a:ext>
            </a:extLst>
          </p:cNvPr>
          <p:cNvGrpSpPr/>
          <p:nvPr/>
        </p:nvGrpSpPr>
        <p:grpSpPr>
          <a:xfrm rot="16200000" flipH="1">
            <a:off x="7188379" y="6045539"/>
            <a:ext cx="639341" cy="817291"/>
            <a:chOff x="6477000" y="1138372"/>
            <a:chExt cx="244472" cy="5958379"/>
          </a:xfrm>
        </p:grpSpPr>
        <p:sp>
          <p:nvSpPr>
            <p:cNvPr id="60" name="Rechteck 59">
              <a:extLst>
                <a:ext uri="{FF2B5EF4-FFF2-40B4-BE49-F238E27FC236}">
                  <a16:creationId xmlns:a16="http://schemas.microsoft.com/office/drawing/2014/main" id="{96B66CB1-F5B4-298A-60E5-15BB35F2AA2C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1" name="Gerade Verbindung 460">
              <a:extLst>
                <a:ext uri="{FF2B5EF4-FFF2-40B4-BE49-F238E27FC236}">
                  <a16:creationId xmlns:a16="http://schemas.microsoft.com/office/drawing/2014/main" id="{D08E7C84-563C-1FE6-E274-DBDE5EC5ECFF}"/>
                </a:ext>
              </a:extLst>
            </p:cNvPr>
            <p:cNvCxnSpPr>
              <a:cxnSpLocks/>
              <a:stCxn id="60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hteck 8">
            <a:extLst>
              <a:ext uri="{FF2B5EF4-FFF2-40B4-BE49-F238E27FC236}">
                <a16:creationId xmlns:a16="http://schemas.microsoft.com/office/drawing/2014/main" id="{78B46010-9070-3DF4-217E-55EA1159E98B}"/>
              </a:ext>
            </a:extLst>
          </p:cNvPr>
          <p:cNvSpPr/>
          <p:nvPr/>
        </p:nvSpPr>
        <p:spPr>
          <a:xfrm>
            <a:off x="7812739" y="4219641"/>
            <a:ext cx="1877778" cy="224113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62" name="Tor">
            <a:extLst>
              <a:ext uri="{FF2B5EF4-FFF2-40B4-BE49-F238E27FC236}">
                <a16:creationId xmlns:a16="http://schemas.microsoft.com/office/drawing/2014/main" id="{6CA54BDE-A6CA-F182-DE64-B160EB0A8B42}"/>
              </a:ext>
            </a:extLst>
          </p:cNvPr>
          <p:cNvGrpSpPr/>
          <p:nvPr/>
        </p:nvGrpSpPr>
        <p:grpSpPr>
          <a:xfrm rot="16200000" flipH="1">
            <a:off x="8583897" y="6070700"/>
            <a:ext cx="639341" cy="817291"/>
            <a:chOff x="6477000" y="1138372"/>
            <a:chExt cx="244472" cy="5958379"/>
          </a:xfrm>
        </p:grpSpPr>
        <p:sp>
          <p:nvSpPr>
            <p:cNvPr id="63" name="Rechteck 62">
              <a:extLst>
                <a:ext uri="{FF2B5EF4-FFF2-40B4-BE49-F238E27FC236}">
                  <a16:creationId xmlns:a16="http://schemas.microsoft.com/office/drawing/2014/main" id="{7397E9A5-4FCE-8DAE-73D6-B6F41E422ECB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4" name="Gerade Verbindung 460">
              <a:extLst>
                <a:ext uri="{FF2B5EF4-FFF2-40B4-BE49-F238E27FC236}">
                  <a16:creationId xmlns:a16="http://schemas.microsoft.com/office/drawing/2014/main" id="{87D102A4-9967-8CCF-78B3-4957990F39A5}"/>
                </a:ext>
              </a:extLst>
            </p:cNvPr>
            <p:cNvCxnSpPr>
              <a:cxnSpLocks/>
              <a:stCxn id="63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Tür">
            <a:extLst>
              <a:ext uri="{FF2B5EF4-FFF2-40B4-BE49-F238E27FC236}">
                <a16:creationId xmlns:a16="http://schemas.microsoft.com/office/drawing/2014/main" id="{4CBA783F-1E13-EBD0-1C3E-D3E014C07C20}"/>
              </a:ext>
            </a:extLst>
          </p:cNvPr>
          <p:cNvGrpSpPr/>
          <p:nvPr/>
        </p:nvGrpSpPr>
        <p:grpSpPr>
          <a:xfrm rot="5400000" flipH="1" flipV="1">
            <a:off x="5005212" y="3606109"/>
            <a:ext cx="1247725" cy="1349471"/>
            <a:chOff x="2647950" y="2057400"/>
            <a:chExt cx="1139825" cy="1143000"/>
          </a:xfrm>
        </p:grpSpPr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BECEF564-9918-A9AB-8AB7-CC24BFA2458C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Freihandform 132">
              <a:extLst>
                <a:ext uri="{FF2B5EF4-FFF2-40B4-BE49-F238E27FC236}">
                  <a16:creationId xmlns:a16="http://schemas.microsoft.com/office/drawing/2014/main" id="{813F5F33-F6A6-F26F-C2CC-939C3547A39A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Bogen 36">
              <a:extLst>
                <a:ext uri="{FF2B5EF4-FFF2-40B4-BE49-F238E27FC236}">
                  <a16:creationId xmlns:a16="http://schemas.microsoft.com/office/drawing/2014/main" id="{B50C95A5-4150-C862-A1C6-A15C31C30553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5" name="Rechteck 64">
            <a:extLst>
              <a:ext uri="{FF2B5EF4-FFF2-40B4-BE49-F238E27FC236}">
                <a16:creationId xmlns:a16="http://schemas.microsoft.com/office/drawing/2014/main" id="{0CE970E4-24C2-E0EE-F698-6B776D4FD72A}"/>
              </a:ext>
            </a:extLst>
          </p:cNvPr>
          <p:cNvSpPr/>
          <p:nvPr/>
        </p:nvSpPr>
        <p:spPr>
          <a:xfrm>
            <a:off x="8246692" y="3441199"/>
            <a:ext cx="1432315" cy="77705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3883D0E-9FB4-56FB-B23C-2BA286CB7999}"/>
              </a:ext>
            </a:extLst>
          </p:cNvPr>
          <p:cNvSpPr/>
          <p:nvPr/>
        </p:nvSpPr>
        <p:spPr>
          <a:xfrm rot="16200000">
            <a:off x="2235343" y="1895745"/>
            <a:ext cx="2241135" cy="81729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66" name="Tor">
            <a:extLst>
              <a:ext uri="{FF2B5EF4-FFF2-40B4-BE49-F238E27FC236}">
                <a16:creationId xmlns:a16="http://schemas.microsoft.com/office/drawing/2014/main" id="{C656EA42-A634-22C8-A619-D35C35981D66}"/>
              </a:ext>
            </a:extLst>
          </p:cNvPr>
          <p:cNvGrpSpPr/>
          <p:nvPr/>
        </p:nvGrpSpPr>
        <p:grpSpPr>
          <a:xfrm rot="16200000" flipH="1">
            <a:off x="3026106" y="959422"/>
            <a:ext cx="639341" cy="483191"/>
            <a:chOff x="6477000" y="1138372"/>
            <a:chExt cx="244472" cy="5958379"/>
          </a:xfrm>
        </p:grpSpPr>
        <p:sp>
          <p:nvSpPr>
            <p:cNvPr id="67" name="Rechteck 66">
              <a:extLst>
                <a:ext uri="{FF2B5EF4-FFF2-40B4-BE49-F238E27FC236}">
                  <a16:creationId xmlns:a16="http://schemas.microsoft.com/office/drawing/2014/main" id="{C967D060-16B0-967D-802C-E0962164690B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8" name="Gerade Verbindung 460">
              <a:extLst>
                <a:ext uri="{FF2B5EF4-FFF2-40B4-BE49-F238E27FC236}">
                  <a16:creationId xmlns:a16="http://schemas.microsoft.com/office/drawing/2014/main" id="{C9BE7E39-18BF-1278-09F8-0791A3D813FD}"/>
                </a:ext>
              </a:extLst>
            </p:cNvPr>
            <p:cNvCxnSpPr>
              <a:cxnSpLocks/>
              <a:stCxn id="67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uppierung 683">
            <a:extLst>
              <a:ext uri="{FF2B5EF4-FFF2-40B4-BE49-F238E27FC236}">
                <a16:creationId xmlns:a16="http://schemas.microsoft.com/office/drawing/2014/main" id="{69C16DDD-5C87-618E-BBDD-BACFD4C99975}"/>
              </a:ext>
            </a:extLst>
          </p:cNvPr>
          <p:cNvGrpSpPr/>
          <p:nvPr/>
        </p:nvGrpSpPr>
        <p:grpSpPr>
          <a:xfrm rot="10800000">
            <a:off x="3166809" y="2739065"/>
            <a:ext cx="372102" cy="645905"/>
            <a:chOff x="6854825" y="2434011"/>
            <a:chExt cx="161925" cy="281075"/>
          </a:xfrm>
        </p:grpSpPr>
        <p:sp>
          <p:nvSpPr>
            <p:cNvPr id="80" name="Oval 684">
              <a:extLst>
                <a:ext uri="{FF2B5EF4-FFF2-40B4-BE49-F238E27FC236}">
                  <a16:creationId xmlns:a16="http://schemas.microsoft.com/office/drawing/2014/main" id="{F5852740-5C27-2B74-BBB0-98403ED5F274}"/>
                </a:ext>
              </a:extLst>
            </p:cNvPr>
            <p:cNvSpPr/>
            <p:nvPr/>
          </p:nvSpPr>
          <p:spPr>
            <a:xfrm>
              <a:off x="6854825" y="2481358"/>
              <a:ext cx="161925" cy="233728"/>
            </a:xfrm>
            <a:prstGeom prst="ellipse">
              <a:avLst/>
            </a:prstGeom>
            <a:solidFill>
              <a:srgbClr val="D9D9D9"/>
            </a:solidFill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" name="Abgerundetes Rechteck 685">
              <a:extLst>
                <a:ext uri="{FF2B5EF4-FFF2-40B4-BE49-F238E27FC236}">
                  <a16:creationId xmlns:a16="http://schemas.microsoft.com/office/drawing/2014/main" id="{7374B2BC-6780-2E5C-8DE0-C46279E4C14B}"/>
                </a:ext>
              </a:extLst>
            </p:cNvPr>
            <p:cNvSpPr/>
            <p:nvPr/>
          </p:nvSpPr>
          <p:spPr>
            <a:xfrm>
              <a:off x="6854825" y="2434011"/>
              <a:ext cx="161925" cy="90702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86" name="Gruppierung 976">
            <a:extLst>
              <a:ext uri="{FF2B5EF4-FFF2-40B4-BE49-F238E27FC236}">
                <a16:creationId xmlns:a16="http://schemas.microsoft.com/office/drawing/2014/main" id="{7616E87F-9033-67B8-C866-94679D38CAD7}"/>
              </a:ext>
            </a:extLst>
          </p:cNvPr>
          <p:cNvGrpSpPr/>
          <p:nvPr/>
        </p:nvGrpSpPr>
        <p:grpSpPr>
          <a:xfrm rot="7151791" flipH="1">
            <a:off x="1587607" y="6090617"/>
            <a:ext cx="293699" cy="294015"/>
            <a:chOff x="4010024" y="4158190"/>
            <a:chExt cx="987426" cy="988485"/>
          </a:xfrm>
        </p:grpSpPr>
        <p:sp>
          <p:nvSpPr>
            <p:cNvPr id="87" name="Abgerundetes Rechteck 977">
              <a:extLst>
                <a:ext uri="{FF2B5EF4-FFF2-40B4-BE49-F238E27FC236}">
                  <a16:creationId xmlns:a16="http://schemas.microsoft.com/office/drawing/2014/main" id="{0C9222E1-5825-CE91-D008-8047B90DB1FD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8" name="Trapez 978">
              <a:extLst>
                <a:ext uri="{FF2B5EF4-FFF2-40B4-BE49-F238E27FC236}">
                  <a16:creationId xmlns:a16="http://schemas.microsoft.com/office/drawing/2014/main" id="{010B86EA-3FA1-96E5-2A31-8AB25BE0A977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9" name="Trapez 979">
              <a:extLst>
                <a:ext uri="{FF2B5EF4-FFF2-40B4-BE49-F238E27FC236}">
                  <a16:creationId xmlns:a16="http://schemas.microsoft.com/office/drawing/2014/main" id="{3F9BC7AC-3122-150B-02C4-EE39552A842B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90" name="Kleiner Stuhl">
            <a:extLst>
              <a:ext uri="{FF2B5EF4-FFF2-40B4-BE49-F238E27FC236}">
                <a16:creationId xmlns:a16="http://schemas.microsoft.com/office/drawing/2014/main" id="{766CCA24-B6EA-26A3-32DE-A972C1D3A831}"/>
              </a:ext>
            </a:extLst>
          </p:cNvPr>
          <p:cNvGrpSpPr/>
          <p:nvPr/>
        </p:nvGrpSpPr>
        <p:grpSpPr>
          <a:xfrm rot="16200000" flipH="1">
            <a:off x="250689" y="4990576"/>
            <a:ext cx="287227" cy="287536"/>
            <a:chOff x="4010024" y="4158190"/>
            <a:chExt cx="987426" cy="988485"/>
          </a:xfrm>
        </p:grpSpPr>
        <p:sp>
          <p:nvSpPr>
            <p:cNvPr id="91" name="Abgerundetes Rechteck 973">
              <a:extLst>
                <a:ext uri="{FF2B5EF4-FFF2-40B4-BE49-F238E27FC236}">
                  <a16:creationId xmlns:a16="http://schemas.microsoft.com/office/drawing/2014/main" id="{E5E3DDF8-1E53-DFA9-4FB2-8E3EDCFA7DCB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2" name="Trapez 974">
              <a:extLst>
                <a:ext uri="{FF2B5EF4-FFF2-40B4-BE49-F238E27FC236}">
                  <a16:creationId xmlns:a16="http://schemas.microsoft.com/office/drawing/2014/main" id="{B5C2B18C-4F67-93B0-6F84-AEEF19A706C3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3" name="Trapez 975">
              <a:extLst>
                <a:ext uri="{FF2B5EF4-FFF2-40B4-BE49-F238E27FC236}">
                  <a16:creationId xmlns:a16="http://schemas.microsoft.com/office/drawing/2014/main" id="{64C1691F-2171-FA83-4B9C-9C9E82F8B60B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94" name="Kleiner Stuhl">
            <a:extLst>
              <a:ext uri="{FF2B5EF4-FFF2-40B4-BE49-F238E27FC236}">
                <a16:creationId xmlns:a16="http://schemas.microsoft.com/office/drawing/2014/main" id="{3CCF43C3-8E5A-E81D-3DFA-569162CC6B6B}"/>
              </a:ext>
            </a:extLst>
          </p:cNvPr>
          <p:cNvGrpSpPr/>
          <p:nvPr/>
        </p:nvGrpSpPr>
        <p:grpSpPr>
          <a:xfrm rot="16200000" flipH="1">
            <a:off x="223813" y="5746790"/>
            <a:ext cx="287227" cy="287537"/>
            <a:chOff x="4010024" y="4158190"/>
            <a:chExt cx="987426" cy="988487"/>
          </a:xfrm>
        </p:grpSpPr>
        <p:sp>
          <p:nvSpPr>
            <p:cNvPr id="95" name="Abgerundetes Rechteck 973">
              <a:extLst>
                <a:ext uri="{FF2B5EF4-FFF2-40B4-BE49-F238E27FC236}">
                  <a16:creationId xmlns:a16="http://schemas.microsoft.com/office/drawing/2014/main" id="{95D3BE9E-ADA7-BC50-28D4-FDB74BD11023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6" name="Trapez 974">
              <a:extLst>
                <a:ext uri="{FF2B5EF4-FFF2-40B4-BE49-F238E27FC236}">
                  <a16:creationId xmlns:a16="http://schemas.microsoft.com/office/drawing/2014/main" id="{F2AA43C8-BBBD-2D02-6CFC-99F4223937BA}"/>
                </a:ext>
              </a:extLst>
            </p:cNvPr>
            <p:cNvSpPr/>
            <p:nvPr/>
          </p:nvSpPr>
          <p:spPr>
            <a:xfrm>
              <a:off x="4165596" y="4391026"/>
              <a:ext cx="669926" cy="755651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7" name="Trapez 975">
              <a:extLst>
                <a:ext uri="{FF2B5EF4-FFF2-40B4-BE49-F238E27FC236}">
                  <a16:creationId xmlns:a16="http://schemas.microsoft.com/office/drawing/2014/main" id="{640FA0C7-E2F4-9929-A643-EB16F8D1167A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98" name="Kleiner Stuhl">
            <a:extLst>
              <a:ext uri="{FF2B5EF4-FFF2-40B4-BE49-F238E27FC236}">
                <a16:creationId xmlns:a16="http://schemas.microsoft.com/office/drawing/2014/main" id="{1DC67084-FF51-6C0E-5764-C2529BF9C940}"/>
              </a:ext>
            </a:extLst>
          </p:cNvPr>
          <p:cNvGrpSpPr/>
          <p:nvPr/>
        </p:nvGrpSpPr>
        <p:grpSpPr>
          <a:xfrm rot="16200000" flipH="1">
            <a:off x="244341" y="5369601"/>
            <a:ext cx="287227" cy="287536"/>
            <a:chOff x="4010024" y="4158190"/>
            <a:chExt cx="987426" cy="988485"/>
          </a:xfrm>
        </p:grpSpPr>
        <p:sp>
          <p:nvSpPr>
            <p:cNvPr id="99" name="Abgerundetes Rechteck 973">
              <a:extLst>
                <a:ext uri="{FF2B5EF4-FFF2-40B4-BE49-F238E27FC236}">
                  <a16:creationId xmlns:a16="http://schemas.microsoft.com/office/drawing/2014/main" id="{804A73A8-335A-3EFF-6DF6-CF8398980225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0" name="Trapez 974">
              <a:extLst>
                <a:ext uri="{FF2B5EF4-FFF2-40B4-BE49-F238E27FC236}">
                  <a16:creationId xmlns:a16="http://schemas.microsoft.com/office/drawing/2014/main" id="{9FDB2B0B-0D16-03B5-EA29-6929CB1D06F6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1" name="Trapez 975">
              <a:extLst>
                <a:ext uri="{FF2B5EF4-FFF2-40B4-BE49-F238E27FC236}">
                  <a16:creationId xmlns:a16="http://schemas.microsoft.com/office/drawing/2014/main" id="{B7D02861-E534-DCC3-1A44-FD34DBEE540F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02" name="Kleiner Stuhl">
            <a:extLst>
              <a:ext uri="{FF2B5EF4-FFF2-40B4-BE49-F238E27FC236}">
                <a16:creationId xmlns:a16="http://schemas.microsoft.com/office/drawing/2014/main" id="{3F89F2A4-8D2D-30CE-8FE6-367558C767AE}"/>
              </a:ext>
            </a:extLst>
          </p:cNvPr>
          <p:cNvGrpSpPr/>
          <p:nvPr/>
        </p:nvGrpSpPr>
        <p:grpSpPr>
          <a:xfrm rot="15751961" flipH="1">
            <a:off x="255896" y="6112679"/>
            <a:ext cx="287227" cy="287536"/>
            <a:chOff x="4010024" y="4158190"/>
            <a:chExt cx="987426" cy="988485"/>
          </a:xfrm>
        </p:grpSpPr>
        <p:sp>
          <p:nvSpPr>
            <p:cNvPr id="103" name="Abgerundetes Rechteck 973">
              <a:extLst>
                <a:ext uri="{FF2B5EF4-FFF2-40B4-BE49-F238E27FC236}">
                  <a16:creationId xmlns:a16="http://schemas.microsoft.com/office/drawing/2014/main" id="{5D512DE9-2E36-BC2C-59C0-5AA8EF64330F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4" name="Trapez 974">
              <a:extLst>
                <a:ext uri="{FF2B5EF4-FFF2-40B4-BE49-F238E27FC236}">
                  <a16:creationId xmlns:a16="http://schemas.microsoft.com/office/drawing/2014/main" id="{4A743DF6-3FFA-41F6-687D-2ED97CEFDD56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5" name="Trapez 975">
              <a:extLst>
                <a:ext uri="{FF2B5EF4-FFF2-40B4-BE49-F238E27FC236}">
                  <a16:creationId xmlns:a16="http://schemas.microsoft.com/office/drawing/2014/main" id="{C74A6D55-94F8-F2A0-9895-14A8FE9C688F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06" name="Gruppierung 976">
            <a:extLst>
              <a:ext uri="{FF2B5EF4-FFF2-40B4-BE49-F238E27FC236}">
                <a16:creationId xmlns:a16="http://schemas.microsoft.com/office/drawing/2014/main" id="{0999D1C4-B68E-0E8E-A9DA-0DC7068AD44F}"/>
              </a:ext>
            </a:extLst>
          </p:cNvPr>
          <p:cNvGrpSpPr/>
          <p:nvPr/>
        </p:nvGrpSpPr>
        <p:grpSpPr>
          <a:xfrm rot="5400000" flipH="1">
            <a:off x="1640564" y="5523129"/>
            <a:ext cx="293699" cy="294015"/>
            <a:chOff x="4010024" y="4158190"/>
            <a:chExt cx="987426" cy="988485"/>
          </a:xfrm>
        </p:grpSpPr>
        <p:sp>
          <p:nvSpPr>
            <p:cNvPr id="107" name="Abgerundetes Rechteck 977">
              <a:extLst>
                <a:ext uri="{FF2B5EF4-FFF2-40B4-BE49-F238E27FC236}">
                  <a16:creationId xmlns:a16="http://schemas.microsoft.com/office/drawing/2014/main" id="{DCDC31BE-AD0F-534E-7774-BBAFA68C529F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8" name="Trapez 978">
              <a:extLst>
                <a:ext uri="{FF2B5EF4-FFF2-40B4-BE49-F238E27FC236}">
                  <a16:creationId xmlns:a16="http://schemas.microsoft.com/office/drawing/2014/main" id="{74479AE5-CD68-EF83-32D8-C70E7DA3EF04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9" name="Trapez 979">
              <a:extLst>
                <a:ext uri="{FF2B5EF4-FFF2-40B4-BE49-F238E27FC236}">
                  <a16:creationId xmlns:a16="http://schemas.microsoft.com/office/drawing/2014/main" id="{33CDFCA7-0C50-0557-E17A-CC137BAF5230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10" name="Gruppierung 976">
            <a:extLst>
              <a:ext uri="{FF2B5EF4-FFF2-40B4-BE49-F238E27FC236}">
                <a16:creationId xmlns:a16="http://schemas.microsoft.com/office/drawing/2014/main" id="{4491118A-AE3C-8C67-12A7-A582E38EABC1}"/>
              </a:ext>
            </a:extLst>
          </p:cNvPr>
          <p:cNvGrpSpPr/>
          <p:nvPr/>
        </p:nvGrpSpPr>
        <p:grpSpPr>
          <a:xfrm rot="5400000" flipH="1">
            <a:off x="1640837" y="4994852"/>
            <a:ext cx="293699" cy="294015"/>
            <a:chOff x="4010024" y="4158190"/>
            <a:chExt cx="987426" cy="988485"/>
          </a:xfrm>
        </p:grpSpPr>
        <p:sp>
          <p:nvSpPr>
            <p:cNvPr id="111" name="Abgerundetes Rechteck 977">
              <a:extLst>
                <a:ext uri="{FF2B5EF4-FFF2-40B4-BE49-F238E27FC236}">
                  <a16:creationId xmlns:a16="http://schemas.microsoft.com/office/drawing/2014/main" id="{75C35829-40D7-6191-9673-DBCBD9DD5C26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2" name="Trapez 978">
              <a:extLst>
                <a:ext uri="{FF2B5EF4-FFF2-40B4-BE49-F238E27FC236}">
                  <a16:creationId xmlns:a16="http://schemas.microsoft.com/office/drawing/2014/main" id="{041EAF93-0773-F0BB-6A8B-F733FB0D2281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3" name="Trapez 979">
              <a:extLst>
                <a:ext uri="{FF2B5EF4-FFF2-40B4-BE49-F238E27FC236}">
                  <a16:creationId xmlns:a16="http://schemas.microsoft.com/office/drawing/2014/main" id="{E5B4969B-F3D2-76FC-44C9-EB4C56D0FE5E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17" name="Gruppierung 706">
            <a:extLst>
              <a:ext uri="{FF2B5EF4-FFF2-40B4-BE49-F238E27FC236}">
                <a16:creationId xmlns:a16="http://schemas.microsoft.com/office/drawing/2014/main" id="{33F43336-4D70-AA28-0112-34C7F551522D}"/>
              </a:ext>
            </a:extLst>
          </p:cNvPr>
          <p:cNvGrpSpPr/>
          <p:nvPr/>
        </p:nvGrpSpPr>
        <p:grpSpPr>
          <a:xfrm rot="10800000">
            <a:off x="3441627" y="2139537"/>
            <a:ext cx="280045" cy="434179"/>
            <a:chOff x="6482774" y="2709050"/>
            <a:chExt cx="597475" cy="926325"/>
          </a:xfrm>
        </p:grpSpPr>
        <p:sp>
          <p:nvSpPr>
            <p:cNvPr id="118" name="Abgerundetes Rechteck 707">
              <a:extLst>
                <a:ext uri="{FF2B5EF4-FFF2-40B4-BE49-F238E27FC236}">
                  <a16:creationId xmlns:a16="http://schemas.microsoft.com/office/drawing/2014/main" id="{EF03DD19-5554-CD49-FDF7-DE1275109DC1}"/>
                </a:ext>
              </a:extLst>
            </p:cNvPr>
            <p:cNvSpPr/>
            <p:nvPr/>
          </p:nvSpPr>
          <p:spPr>
            <a:xfrm>
              <a:off x="6482774" y="2709050"/>
              <a:ext cx="597475" cy="926325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9" name="Oval 708">
              <a:extLst>
                <a:ext uri="{FF2B5EF4-FFF2-40B4-BE49-F238E27FC236}">
                  <a16:creationId xmlns:a16="http://schemas.microsoft.com/office/drawing/2014/main" id="{B33C5859-34D6-5E94-28A8-A9CAE82875E3}"/>
                </a:ext>
              </a:extLst>
            </p:cNvPr>
            <p:cNvSpPr/>
            <p:nvPr/>
          </p:nvSpPr>
          <p:spPr>
            <a:xfrm>
              <a:off x="6626225" y="2813845"/>
              <a:ext cx="381000" cy="704055"/>
            </a:xfrm>
            <a:prstGeom prst="ellipse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0" name="Oval 709">
              <a:extLst>
                <a:ext uri="{FF2B5EF4-FFF2-40B4-BE49-F238E27FC236}">
                  <a16:creationId xmlns:a16="http://schemas.microsoft.com/office/drawing/2014/main" id="{760BF7EB-591D-2C7F-4043-D9832BA36000}"/>
                </a:ext>
              </a:extLst>
            </p:cNvPr>
            <p:cNvSpPr/>
            <p:nvPr/>
          </p:nvSpPr>
          <p:spPr>
            <a:xfrm>
              <a:off x="6674502" y="3144045"/>
              <a:ext cx="60325" cy="56355"/>
            </a:xfrm>
            <a:prstGeom prst="ellipse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0" name="Tür">
            <a:extLst>
              <a:ext uri="{FF2B5EF4-FFF2-40B4-BE49-F238E27FC236}">
                <a16:creationId xmlns:a16="http://schemas.microsoft.com/office/drawing/2014/main" id="{04E598A6-F194-B0D0-8FEF-8F1061C33B70}"/>
              </a:ext>
            </a:extLst>
          </p:cNvPr>
          <p:cNvGrpSpPr/>
          <p:nvPr/>
        </p:nvGrpSpPr>
        <p:grpSpPr>
          <a:xfrm rot="5400000" flipH="1">
            <a:off x="2323402" y="732200"/>
            <a:ext cx="1247724" cy="1349470"/>
            <a:chOff x="2647950" y="2057400"/>
            <a:chExt cx="1139825" cy="1143000"/>
          </a:xfrm>
        </p:grpSpPr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D54DA10D-86EE-B59F-4CFA-A00DC1AC8433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Freihandform 132">
              <a:extLst>
                <a:ext uri="{FF2B5EF4-FFF2-40B4-BE49-F238E27FC236}">
                  <a16:creationId xmlns:a16="http://schemas.microsoft.com/office/drawing/2014/main" id="{FD94E189-A24B-7133-216C-8F99B6E4BDE9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Bogen 32">
              <a:extLst>
                <a:ext uri="{FF2B5EF4-FFF2-40B4-BE49-F238E27FC236}">
                  <a16:creationId xmlns:a16="http://schemas.microsoft.com/office/drawing/2014/main" id="{3DC19F01-A5C8-8E1D-4335-583D04C82130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5" name="Gruppierung 706">
            <a:extLst>
              <a:ext uri="{FF2B5EF4-FFF2-40B4-BE49-F238E27FC236}">
                <a16:creationId xmlns:a16="http://schemas.microsoft.com/office/drawing/2014/main" id="{D8F19028-F8A2-BBFD-B6B4-D78CB017456F}"/>
              </a:ext>
            </a:extLst>
          </p:cNvPr>
          <p:cNvGrpSpPr/>
          <p:nvPr/>
        </p:nvGrpSpPr>
        <p:grpSpPr>
          <a:xfrm rot="5400000">
            <a:off x="8481600" y="3407485"/>
            <a:ext cx="280045" cy="434179"/>
            <a:chOff x="6482774" y="2709050"/>
            <a:chExt cx="597475" cy="926325"/>
          </a:xfrm>
        </p:grpSpPr>
        <p:sp>
          <p:nvSpPr>
            <p:cNvPr id="126" name="Abgerundetes Rechteck 707">
              <a:extLst>
                <a:ext uri="{FF2B5EF4-FFF2-40B4-BE49-F238E27FC236}">
                  <a16:creationId xmlns:a16="http://schemas.microsoft.com/office/drawing/2014/main" id="{F833F1F6-53F1-6472-1867-F6BB483B7011}"/>
                </a:ext>
              </a:extLst>
            </p:cNvPr>
            <p:cNvSpPr/>
            <p:nvPr/>
          </p:nvSpPr>
          <p:spPr>
            <a:xfrm>
              <a:off x="6482774" y="2709050"/>
              <a:ext cx="597475" cy="926325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7" name="Oval 708">
              <a:extLst>
                <a:ext uri="{FF2B5EF4-FFF2-40B4-BE49-F238E27FC236}">
                  <a16:creationId xmlns:a16="http://schemas.microsoft.com/office/drawing/2014/main" id="{CF8E5C37-9B13-95C6-A376-D7E84D335AE8}"/>
                </a:ext>
              </a:extLst>
            </p:cNvPr>
            <p:cNvSpPr/>
            <p:nvPr/>
          </p:nvSpPr>
          <p:spPr>
            <a:xfrm>
              <a:off x="6626225" y="2813845"/>
              <a:ext cx="381000" cy="704055"/>
            </a:xfrm>
            <a:prstGeom prst="ellipse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8" name="Oval 709">
              <a:extLst>
                <a:ext uri="{FF2B5EF4-FFF2-40B4-BE49-F238E27FC236}">
                  <a16:creationId xmlns:a16="http://schemas.microsoft.com/office/drawing/2014/main" id="{AEE91B91-51F5-6067-9AC4-5A6F150B0C18}"/>
                </a:ext>
              </a:extLst>
            </p:cNvPr>
            <p:cNvSpPr/>
            <p:nvPr/>
          </p:nvSpPr>
          <p:spPr>
            <a:xfrm>
              <a:off x="6674502" y="3144045"/>
              <a:ext cx="60325" cy="56355"/>
            </a:xfrm>
            <a:prstGeom prst="ellipse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9" name="Tür">
            <a:extLst>
              <a:ext uri="{FF2B5EF4-FFF2-40B4-BE49-F238E27FC236}">
                <a16:creationId xmlns:a16="http://schemas.microsoft.com/office/drawing/2014/main" id="{91A8CBB6-4FEA-E18E-9097-37CB423603ED}"/>
              </a:ext>
            </a:extLst>
          </p:cNvPr>
          <p:cNvGrpSpPr/>
          <p:nvPr/>
        </p:nvGrpSpPr>
        <p:grpSpPr>
          <a:xfrm rot="16200000">
            <a:off x="7621480" y="2829040"/>
            <a:ext cx="1247724" cy="1349470"/>
            <a:chOff x="2647950" y="2057400"/>
            <a:chExt cx="1139825" cy="1143000"/>
          </a:xfrm>
        </p:grpSpPr>
        <p:sp>
          <p:nvSpPr>
            <p:cNvPr id="130" name="Rechteck 129">
              <a:extLst>
                <a:ext uri="{FF2B5EF4-FFF2-40B4-BE49-F238E27FC236}">
                  <a16:creationId xmlns:a16="http://schemas.microsoft.com/office/drawing/2014/main" id="{C626A838-C43C-738D-B138-3968EBA2DE9A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1" name="Freihandform 132">
              <a:extLst>
                <a:ext uri="{FF2B5EF4-FFF2-40B4-BE49-F238E27FC236}">
                  <a16:creationId xmlns:a16="http://schemas.microsoft.com/office/drawing/2014/main" id="{4A2F024C-3BA2-E327-5294-0FFB46367867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2" name="Bogen 131">
              <a:extLst>
                <a:ext uri="{FF2B5EF4-FFF2-40B4-BE49-F238E27FC236}">
                  <a16:creationId xmlns:a16="http://schemas.microsoft.com/office/drawing/2014/main" id="{1C899415-8BF0-4448-3557-F1E180C8F107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33" name="Bürostuhl">
            <a:extLst>
              <a:ext uri="{FF2B5EF4-FFF2-40B4-BE49-F238E27FC236}">
                <a16:creationId xmlns:a16="http://schemas.microsoft.com/office/drawing/2014/main" id="{6103DBD5-2F6E-AAC1-4C78-3FE9565D6258}"/>
              </a:ext>
            </a:extLst>
          </p:cNvPr>
          <p:cNvGrpSpPr/>
          <p:nvPr/>
        </p:nvGrpSpPr>
        <p:grpSpPr>
          <a:xfrm rot="5598390">
            <a:off x="3726696" y="5281137"/>
            <a:ext cx="517808" cy="403500"/>
            <a:chOff x="5556248" y="4391024"/>
            <a:chExt cx="1133477" cy="974726"/>
          </a:xfrm>
        </p:grpSpPr>
        <p:sp>
          <p:nvSpPr>
            <p:cNvPr id="134" name="Abgerundetes Rechteck 964">
              <a:extLst>
                <a:ext uri="{FF2B5EF4-FFF2-40B4-BE49-F238E27FC236}">
                  <a16:creationId xmlns:a16="http://schemas.microsoft.com/office/drawing/2014/main" id="{12995190-65B2-4DDA-E912-7F25CA58F000}"/>
                </a:ext>
              </a:extLst>
            </p:cNvPr>
            <p:cNvSpPr/>
            <p:nvPr/>
          </p:nvSpPr>
          <p:spPr>
            <a:xfrm>
              <a:off x="5715000" y="4549775"/>
              <a:ext cx="815975" cy="815975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5" name="Abgerundetes Rechteck 965">
              <a:extLst>
                <a:ext uri="{FF2B5EF4-FFF2-40B4-BE49-F238E27FC236}">
                  <a16:creationId xmlns:a16="http://schemas.microsoft.com/office/drawing/2014/main" id="{7A67BF06-B934-C3BD-4FA7-194698A91899}"/>
                </a:ext>
              </a:extLst>
            </p:cNvPr>
            <p:cNvSpPr/>
            <p:nvPr/>
          </p:nvSpPr>
          <p:spPr>
            <a:xfrm>
              <a:off x="5715000" y="4391025"/>
              <a:ext cx="815975" cy="207962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6" name="Abgerundetes Rechteck 966">
              <a:extLst>
                <a:ext uri="{FF2B5EF4-FFF2-40B4-BE49-F238E27FC236}">
                  <a16:creationId xmlns:a16="http://schemas.microsoft.com/office/drawing/2014/main" id="{7403B9CA-B855-0DF5-38CC-BD6BB4047B57}"/>
                </a:ext>
              </a:extLst>
            </p:cNvPr>
            <p:cNvSpPr/>
            <p:nvPr/>
          </p:nvSpPr>
          <p:spPr>
            <a:xfrm>
              <a:off x="5848351" y="4391024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7" name="Abgerundetes Rechteck 967">
              <a:extLst>
                <a:ext uri="{FF2B5EF4-FFF2-40B4-BE49-F238E27FC236}">
                  <a16:creationId xmlns:a16="http://schemas.microsoft.com/office/drawing/2014/main" id="{0DE94BC5-B1C1-EEEE-5260-F5F28949428A}"/>
                </a:ext>
              </a:extLst>
            </p:cNvPr>
            <p:cNvSpPr/>
            <p:nvPr/>
          </p:nvSpPr>
          <p:spPr>
            <a:xfrm rot="5400000">
              <a:off x="6337300" y="4870450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8" name="Abgerundetes Rechteck 968">
              <a:extLst>
                <a:ext uri="{FF2B5EF4-FFF2-40B4-BE49-F238E27FC236}">
                  <a16:creationId xmlns:a16="http://schemas.microsoft.com/office/drawing/2014/main" id="{031CBE31-35A4-C921-0752-592ED53835E7}"/>
                </a:ext>
              </a:extLst>
            </p:cNvPr>
            <p:cNvSpPr/>
            <p:nvPr/>
          </p:nvSpPr>
          <p:spPr>
            <a:xfrm rot="5400000">
              <a:off x="5362574" y="4870450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9" name="Abgerundetes Rechteck 969">
              <a:extLst>
                <a:ext uri="{FF2B5EF4-FFF2-40B4-BE49-F238E27FC236}">
                  <a16:creationId xmlns:a16="http://schemas.microsoft.com/office/drawing/2014/main" id="{C9B2AB26-B454-AC41-8E9C-395F27B16F8F}"/>
                </a:ext>
              </a:extLst>
            </p:cNvPr>
            <p:cNvSpPr/>
            <p:nvPr/>
          </p:nvSpPr>
          <p:spPr>
            <a:xfrm>
              <a:off x="5848351" y="4676775"/>
              <a:ext cx="546100" cy="688975"/>
            </a:xfrm>
            <a:prstGeom prst="roundRect">
              <a:avLst>
                <a:gd name="adj" fmla="val 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40" name="Rechteck 139">
            <a:extLst>
              <a:ext uri="{FF2B5EF4-FFF2-40B4-BE49-F238E27FC236}">
                <a16:creationId xmlns:a16="http://schemas.microsoft.com/office/drawing/2014/main" id="{529F3751-205C-B724-3230-85D58B7E6FF2}"/>
              </a:ext>
            </a:extLst>
          </p:cNvPr>
          <p:cNvSpPr/>
          <p:nvPr/>
        </p:nvSpPr>
        <p:spPr>
          <a:xfrm rot="16200000">
            <a:off x="4126216" y="3804454"/>
            <a:ext cx="314454" cy="11945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1" name="Rechteck 140">
            <a:extLst>
              <a:ext uri="{FF2B5EF4-FFF2-40B4-BE49-F238E27FC236}">
                <a16:creationId xmlns:a16="http://schemas.microsoft.com/office/drawing/2014/main" id="{C7392147-F335-095E-D97F-E8DEC0EAE281}"/>
              </a:ext>
            </a:extLst>
          </p:cNvPr>
          <p:cNvSpPr/>
          <p:nvPr/>
        </p:nvSpPr>
        <p:spPr>
          <a:xfrm>
            <a:off x="5258697" y="5417655"/>
            <a:ext cx="314454" cy="10283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2" name="Rechteck 141">
            <a:extLst>
              <a:ext uri="{FF2B5EF4-FFF2-40B4-BE49-F238E27FC236}">
                <a16:creationId xmlns:a16="http://schemas.microsoft.com/office/drawing/2014/main" id="{74C5B545-02BC-0ADF-5502-76A6C74AFDBD}"/>
              </a:ext>
            </a:extLst>
          </p:cNvPr>
          <p:cNvSpPr/>
          <p:nvPr/>
        </p:nvSpPr>
        <p:spPr>
          <a:xfrm rot="16200000">
            <a:off x="530933" y="4317272"/>
            <a:ext cx="314454" cy="9495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Rechteck 142">
            <a:extLst>
              <a:ext uri="{FF2B5EF4-FFF2-40B4-BE49-F238E27FC236}">
                <a16:creationId xmlns:a16="http://schemas.microsoft.com/office/drawing/2014/main" id="{E259BFE3-3D4D-4AC8-83B6-8C93A9A401EF}"/>
              </a:ext>
            </a:extLst>
          </p:cNvPr>
          <p:cNvSpPr/>
          <p:nvPr/>
        </p:nvSpPr>
        <p:spPr>
          <a:xfrm rot="16200000">
            <a:off x="917695" y="6092042"/>
            <a:ext cx="314454" cy="3765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4" name="Rechteck 143">
            <a:extLst>
              <a:ext uri="{FF2B5EF4-FFF2-40B4-BE49-F238E27FC236}">
                <a16:creationId xmlns:a16="http://schemas.microsoft.com/office/drawing/2014/main" id="{6D2263CF-BF73-9F28-1006-7307CB606EDF}"/>
              </a:ext>
            </a:extLst>
          </p:cNvPr>
          <p:cNvSpPr/>
          <p:nvPr/>
        </p:nvSpPr>
        <p:spPr>
          <a:xfrm rot="16200000">
            <a:off x="1589207" y="4456937"/>
            <a:ext cx="314454" cy="3765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47" name="Behandlungsliege">
            <a:extLst>
              <a:ext uri="{FF2B5EF4-FFF2-40B4-BE49-F238E27FC236}">
                <a16:creationId xmlns:a16="http://schemas.microsoft.com/office/drawing/2014/main" id="{382B6F7A-9C5F-2070-435D-B0480B52714E}"/>
              </a:ext>
            </a:extLst>
          </p:cNvPr>
          <p:cNvGrpSpPr/>
          <p:nvPr/>
        </p:nvGrpSpPr>
        <p:grpSpPr>
          <a:xfrm>
            <a:off x="9019339" y="5019960"/>
            <a:ext cx="566849" cy="1312775"/>
            <a:chOff x="8879908" y="4499221"/>
            <a:chExt cx="708887" cy="1641722"/>
          </a:xfrm>
        </p:grpSpPr>
        <p:sp>
          <p:nvSpPr>
            <p:cNvPr id="145" name="Rechteck 144">
              <a:extLst>
                <a:ext uri="{FF2B5EF4-FFF2-40B4-BE49-F238E27FC236}">
                  <a16:creationId xmlns:a16="http://schemas.microsoft.com/office/drawing/2014/main" id="{AF66FC9F-A7B9-524C-6BE6-4804B06AFCDD}"/>
                </a:ext>
              </a:extLst>
            </p:cNvPr>
            <p:cNvSpPr/>
            <p:nvPr/>
          </p:nvSpPr>
          <p:spPr>
            <a:xfrm>
              <a:off x="8888040" y="4499221"/>
              <a:ext cx="700755" cy="1623854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6" name="Rechteck 145">
              <a:extLst>
                <a:ext uri="{FF2B5EF4-FFF2-40B4-BE49-F238E27FC236}">
                  <a16:creationId xmlns:a16="http://schemas.microsoft.com/office/drawing/2014/main" id="{EE33F2CA-F42F-5659-6B05-90496F86F359}"/>
                </a:ext>
              </a:extLst>
            </p:cNvPr>
            <p:cNvSpPr/>
            <p:nvPr/>
          </p:nvSpPr>
          <p:spPr>
            <a:xfrm>
              <a:off x="8879908" y="5838978"/>
              <a:ext cx="700755" cy="301965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48" name="Behandlungsliege">
            <a:extLst>
              <a:ext uri="{FF2B5EF4-FFF2-40B4-BE49-F238E27FC236}">
                <a16:creationId xmlns:a16="http://schemas.microsoft.com/office/drawing/2014/main" id="{3BB513CF-0159-95D5-D9D5-15E8245FF4D7}"/>
              </a:ext>
            </a:extLst>
          </p:cNvPr>
          <p:cNvGrpSpPr/>
          <p:nvPr/>
        </p:nvGrpSpPr>
        <p:grpSpPr>
          <a:xfrm rot="10800000">
            <a:off x="8998519" y="1294045"/>
            <a:ext cx="610340" cy="1413495"/>
            <a:chOff x="8879908" y="4499221"/>
            <a:chExt cx="708887" cy="1641722"/>
          </a:xfrm>
        </p:grpSpPr>
        <p:sp>
          <p:nvSpPr>
            <p:cNvPr id="149" name="Rechteck 148">
              <a:extLst>
                <a:ext uri="{FF2B5EF4-FFF2-40B4-BE49-F238E27FC236}">
                  <a16:creationId xmlns:a16="http://schemas.microsoft.com/office/drawing/2014/main" id="{2D4A8FB0-D7AB-5F43-9F28-AFB932AE7F29}"/>
                </a:ext>
              </a:extLst>
            </p:cNvPr>
            <p:cNvSpPr/>
            <p:nvPr/>
          </p:nvSpPr>
          <p:spPr>
            <a:xfrm>
              <a:off x="8888040" y="4499221"/>
              <a:ext cx="700755" cy="1623854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Rechteck 149">
              <a:extLst>
                <a:ext uri="{FF2B5EF4-FFF2-40B4-BE49-F238E27FC236}">
                  <a16:creationId xmlns:a16="http://schemas.microsoft.com/office/drawing/2014/main" id="{EF16944D-0863-9386-DD07-9DDC79A7175A}"/>
                </a:ext>
              </a:extLst>
            </p:cNvPr>
            <p:cNvSpPr/>
            <p:nvPr/>
          </p:nvSpPr>
          <p:spPr>
            <a:xfrm>
              <a:off x="8879908" y="5838978"/>
              <a:ext cx="700755" cy="301965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54" name="Behandlungsliege">
            <a:extLst>
              <a:ext uri="{FF2B5EF4-FFF2-40B4-BE49-F238E27FC236}">
                <a16:creationId xmlns:a16="http://schemas.microsoft.com/office/drawing/2014/main" id="{9F5AA241-6D6E-1F25-6EC7-D533E38451D8}"/>
              </a:ext>
            </a:extLst>
          </p:cNvPr>
          <p:cNvGrpSpPr/>
          <p:nvPr/>
        </p:nvGrpSpPr>
        <p:grpSpPr>
          <a:xfrm rot="10800000">
            <a:off x="632815" y="1808161"/>
            <a:ext cx="630368" cy="1459879"/>
            <a:chOff x="8879908" y="4499221"/>
            <a:chExt cx="708887" cy="1641722"/>
          </a:xfrm>
        </p:grpSpPr>
        <p:sp>
          <p:nvSpPr>
            <p:cNvPr id="155" name="Rechteck 154">
              <a:extLst>
                <a:ext uri="{FF2B5EF4-FFF2-40B4-BE49-F238E27FC236}">
                  <a16:creationId xmlns:a16="http://schemas.microsoft.com/office/drawing/2014/main" id="{9FACEEE0-4D02-C455-1330-299AB43AD90D}"/>
                </a:ext>
              </a:extLst>
            </p:cNvPr>
            <p:cNvSpPr/>
            <p:nvPr/>
          </p:nvSpPr>
          <p:spPr>
            <a:xfrm>
              <a:off x="8888040" y="4499221"/>
              <a:ext cx="700755" cy="1623854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6" name="Rechteck 155">
              <a:extLst>
                <a:ext uri="{FF2B5EF4-FFF2-40B4-BE49-F238E27FC236}">
                  <a16:creationId xmlns:a16="http://schemas.microsoft.com/office/drawing/2014/main" id="{3447D2F2-C749-E6F7-AC8C-96BB3445AFF0}"/>
                </a:ext>
              </a:extLst>
            </p:cNvPr>
            <p:cNvSpPr/>
            <p:nvPr/>
          </p:nvSpPr>
          <p:spPr>
            <a:xfrm>
              <a:off x="8879908" y="5838978"/>
              <a:ext cx="700755" cy="301965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57" name="Behandlungsstuhl">
            <a:extLst>
              <a:ext uri="{FF2B5EF4-FFF2-40B4-BE49-F238E27FC236}">
                <a16:creationId xmlns:a16="http://schemas.microsoft.com/office/drawing/2014/main" id="{0BBACE82-ADA7-F430-092D-27544EBE4161}"/>
              </a:ext>
            </a:extLst>
          </p:cNvPr>
          <p:cNvGrpSpPr/>
          <p:nvPr/>
        </p:nvGrpSpPr>
        <p:grpSpPr>
          <a:xfrm rot="6867827" flipH="1">
            <a:off x="1475016" y="2405278"/>
            <a:ext cx="301351" cy="265645"/>
            <a:chOff x="5930899" y="3263899"/>
            <a:chExt cx="669926" cy="590550"/>
          </a:xfrm>
        </p:grpSpPr>
        <p:sp>
          <p:nvSpPr>
            <p:cNvPr id="158" name="Trapez 399">
              <a:extLst>
                <a:ext uri="{FF2B5EF4-FFF2-40B4-BE49-F238E27FC236}">
                  <a16:creationId xmlns:a16="http://schemas.microsoft.com/office/drawing/2014/main" id="{25577D08-7E1B-A8B4-96A1-917C6D0CA60E}"/>
                </a:ext>
              </a:extLst>
            </p:cNvPr>
            <p:cNvSpPr/>
            <p:nvPr/>
          </p:nvSpPr>
          <p:spPr>
            <a:xfrm>
              <a:off x="5930900" y="3311524"/>
              <a:ext cx="669925" cy="542925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9" name="Trapez 400">
              <a:extLst>
                <a:ext uri="{FF2B5EF4-FFF2-40B4-BE49-F238E27FC236}">
                  <a16:creationId xmlns:a16="http://schemas.microsoft.com/office/drawing/2014/main" id="{5BD1CD84-7124-6627-68FE-179A9CD8812F}"/>
                </a:ext>
              </a:extLst>
            </p:cNvPr>
            <p:cNvSpPr/>
            <p:nvPr/>
          </p:nvSpPr>
          <p:spPr>
            <a:xfrm rot="10800000">
              <a:off x="5930899" y="3263899"/>
              <a:ext cx="669925" cy="47624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63" name="Behandlungsstuhl">
            <a:extLst>
              <a:ext uri="{FF2B5EF4-FFF2-40B4-BE49-F238E27FC236}">
                <a16:creationId xmlns:a16="http://schemas.microsoft.com/office/drawing/2014/main" id="{E7CA7FAA-0AF0-BA4F-1BA1-D073CA0DDF91}"/>
              </a:ext>
            </a:extLst>
          </p:cNvPr>
          <p:cNvGrpSpPr/>
          <p:nvPr/>
        </p:nvGrpSpPr>
        <p:grpSpPr>
          <a:xfrm rot="13184272" flipH="1">
            <a:off x="8192474" y="2714595"/>
            <a:ext cx="301351" cy="265645"/>
            <a:chOff x="5930899" y="3263899"/>
            <a:chExt cx="669926" cy="590550"/>
          </a:xfrm>
        </p:grpSpPr>
        <p:sp>
          <p:nvSpPr>
            <p:cNvPr id="164" name="Trapez 399">
              <a:extLst>
                <a:ext uri="{FF2B5EF4-FFF2-40B4-BE49-F238E27FC236}">
                  <a16:creationId xmlns:a16="http://schemas.microsoft.com/office/drawing/2014/main" id="{840AC97E-96DB-4B0F-7C5D-31FCC587EDCC}"/>
                </a:ext>
              </a:extLst>
            </p:cNvPr>
            <p:cNvSpPr/>
            <p:nvPr/>
          </p:nvSpPr>
          <p:spPr>
            <a:xfrm>
              <a:off x="5930900" y="3311524"/>
              <a:ext cx="669925" cy="542925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5" name="Trapez 400">
              <a:extLst>
                <a:ext uri="{FF2B5EF4-FFF2-40B4-BE49-F238E27FC236}">
                  <a16:creationId xmlns:a16="http://schemas.microsoft.com/office/drawing/2014/main" id="{A8736229-17DA-FC04-2E24-95970BB7A580}"/>
                </a:ext>
              </a:extLst>
            </p:cNvPr>
            <p:cNvSpPr/>
            <p:nvPr/>
          </p:nvSpPr>
          <p:spPr>
            <a:xfrm rot="10800000">
              <a:off x="5930899" y="3263899"/>
              <a:ext cx="669925" cy="47624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66" name="Behandlungsstuhl">
            <a:extLst>
              <a:ext uri="{FF2B5EF4-FFF2-40B4-BE49-F238E27FC236}">
                <a16:creationId xmlns:a16="http://schemas.microsoft.com/office/drawing/2014/main" id="{DE486994-41B4-D3D9-CBAD-344FBD116214}"/>
              </a:ext>
            </a:extLst>
          </p:cNvPr>
          <p:cNvGrpSpPr/>
          <p:nvPr/>
        </p:nvGrpSpPr>
        <p:grpSpPr>
          <a:xfrm rot="13184272" flipH="1">
            <a:off x="8489667" y="5648393"/>
            <a:ext cx="301351" cy="265645"/>
            <a:chOff x="5930899" y="3263899"/>
            <a:chExt cx="669926" cy="590550"/>
          </a:xfrm>
        </p:grpSpPr>
        <p:sp>
          <p:nvSpPr>
            <p:cNvPr id="167" name="Trapez 399">
              <a:extLst>
                <a:ext uri="{FF2B5EF4-FFF2-40B4-BE49-F238E27FC236}">
                  <a16:creationId xmlns:a16="http://schemas.microsoft.com/office/drawing/2014/main" id="{2F77B248-6551-968D-4763-205A81CA21E6}"/>
                </a:ext>
              </a:extLst>
            </p:cNvPr>
            <p:cNvSpPr/>
            <p:nvPr/>
          </p:nvSpPr>
          <p:spPr>
            <a:xfrm>
              <a:off x="5930900" y="3311524"/>
              <a:ext cx="669925" cy="542925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8" name="Trapez 400">
              <a:extLst>
                <a:ext uri="{FF2B5EF4-FFF2-40B4-BE49-F238E27FC236}">
                  <a16:creationId xmlns:a16="http://schemas.microsoft.com/office/drawing/2014/main" id="{11E2086A-0360-875A-C381-8DB5A1725D2A}"/>
                </a:ext>
              </a:extLst>
            </p:cNvPr>
            <p:cNvSpPr/>
            <p:nvPr/>
          </p:nvSpPr>
          <p:spPr>
            <a:xfrm rot="10800000">
              <a:off x="5930899" y="3263899"/>
              <a:ext cx="669925" cy="47624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72" name="Rechteck 171">
            <a:extLst>
              <a:ext uri="{FF2B5EF4-FFF2-40B4-BE49-F238E27FC236}">
                <a16:creationId xmlns:a16="http://schemas.microsoft.com/office/drawing/2014/main" id="{DC0EC2AF-30A6-5091-DA96-DF87733FCD54}"/>
              </a:ext>
            </a:extLst>
          </p:cNvPr>
          <p:cNvSpPr/>
          <p:nvPr/>
        </p:nvSpPr>
        <p:spPr>
          <a:xfrm>
            <a:off x="6816694" y="1347070"/>
            <a:ext cx="422272" cy="110240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3" name="Gerader Verbinder 172">
            <a:extLst>
              <a:ext uri="{FF2B5EF4-FFF2-40B4-BE49-F238E27FC236}">
                <a16:creationId xmlns:a16="http://schemas.microsoft.com/office/drawing/2014/main" id="{68CA6365-1661-072C-BC60-B34CC0987224}"/>
              </a:ext>
            </a:extLst>
          </p:cNvPr>
          <p:cNvCxnSpPr>
            <a:cxnSpLocks/>
          </p:cNvCxnSpPr>
          <p:nvPr/>
        </p:nvCxnSpPr>
        <p:spPr>
          <a:xfrm flipH="1">
            <a:off x="6855562" y="1449620"/>
            <a:ext cx="92847" cy="305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4" name="Rechteck 173">
            <a:extLst>
              <a:ext uri="{FF2B5EF4-FFF2-40B4-BE49-F238E27FC236}">
                <a16:creationId xmlns:a16="http://schemas.microsoft.com/office/drawing/2014/main" id="{62EE8F91-20F5-8330-54AF-6B16AD7A4279}"/>
              </a:ext>
            </a:extLst>
          </p:cNvPr>
          <p:cNvSpPr/>
          <p:nvPr/>
        </p:nvSpPr>
        <p:spPr>
          <a:xfrm rot="16200000">
            <a:off x="8239437" y="5658243"/>
            <a:ext cx="422272" cy="110240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5" name="Gerader Verbinder 174">
            <a:extLst>
              <a:ext uri="{FF2B5EF4-FFF2-40B4-BE49-F238E27FC236}">
                <a16:creationId xmlns:a16="http://schemas.microsoft.com/office/drawing/2014/main" id="{E1B193F5-BC5D-C2BA-2447-2AA3AAC1C102}"/>
              </a:ext>
            </a:extLst>
          </p:cNvPr>
          <p:cNvCxnSpPr>
            <a:cxnSpLocks/>
          </p:cNvCxnSpPr>
          <p:nvPr/>
        </p:nvCxnSpPr>
        <p:spPr>
          <a:xfrm>
            <a:off x="8002948" y="6145111"/>
            <a:ext cx="310981" cy="1473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Gerader Verbinder 178">
            <a:extLst>
              <a:ext uri="{FF2B5EF4-FFF2-40B4-BE49-F238E27FC236}">
                <a16:creationId xmlns:a16="http://schemas.microsoft.com/office/drawing/2014/main" id="{06FA8203-5C73-F2B6-07A9-AA6ED9144933}"/>
              </a:ext>
            </a:extLst>
          </p:cNvPr>
          <p:cNvCxnSpPr>
            <a:cxnSpLocks/>
          </p:cNvCxnSpPr>
          <p:nvPr/>
        </p:nvCxnSpPr>
        <p:spPr>
          <a:xfrm flipH="1">
            <a:off x="3210149" y="4433634"/>
            <a:ext cx="136594" cy="3009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3" name="Rechteck 182">
            <a:extLst>
              <a:ext uri="{FF2B5EF4-FFF2-40B4-BE49-F238E27FC236}">
                <a16:creationId xmlns:a16="http://schemas.microsoft.com/office/drawing/2014/main" id="{325F9CE8-1407-C2A9-9011-F002C2F272A2}"/>
              </a:ext>
            </a:extLst>
          </p:cNvPr>
          <p:cNvSpPr/>
          <p:nvPr/>
        </p:nvSpPr>
        <p:spPr>
          <a:xfrm rot="16200000">
            <a:off x="5657208" y="505295"/>
            <a:ext cx="314454" cy="17124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4" name="Rechteck 183">
            <a:extLst>
              <a:ext uri="{FF2B5EF4-FFF2-40B4-BE49-F238E27FC236}">
                <a16:creationId xmlns:a16="http://schemas.microsoft.com/office/drawing/2014/main" id="{9EFD06D4-33B9-0F8F-E4C4-6529D8C8FE05}"/>
              </a:ext>
            </a:extLst>
          </p:cNvPr>
          <p:cNvSpPr/>
          <p:nvPr/>
        </p:nvSpPr>
        <p:spPr>
          <a:xfrm rot="16200000">
            <a:off x="8169702" y="884321"/>
            <a:ext cx="314454" cy="10283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6" name="Rechteck 185">
            <a:extLst>
              <a:ext uri="{FF2B5EF4-FFF2-40B4-BE49-F238E27FC236}">
                <a16:creationId xmlns:a16="http://schemas.microsoft.com/office/drawing/2014/main" id="{54859106-EC8D-93C6-BBA4-603F6B29F7C1}"/>
              </a:ext>
            </a:extLst>
          </p:cNvPr>
          <p:cNvSpPr/>
          <p:nvPr/>
        </p:nvSpPr>
        <p:spPr>
          <a:xfrm rot="5400000">
            <a:off x="8929456" y="3960477"/>
            <a:ext cx="314454" cy="10283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7" name="Rechteck 186">
            <a:extLst>
              <a:ext uri="{FF2B5EF4-FFF2-40B4-BE49-F238E27FC236}">
                <a16:creationId xmlns:a16="http://schemas.microsoft.com/office/drawing/2014/main" id="{8B35DDC1-FDAB-D2FC-9029-026402D31C58}"/>
              </a:ext>
            </a:extLst>
          </p:cNvPr>
          <p:cNvSpPr/>
          <p:nvPr/>
        </p:nvSpPr>
        <p:spPr>
          <a:xfrm rot="16200000">
            <a:off x="8900888" y="2720883"/>
            <a:ext cx="314454" cy="10283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8" name="Rechteck 187">
            <a:extLst>
              <a:ext uri="{FF2B5EF4-FFF2-40B4-BE49-F238E27FC236}">
                <a16:creationId xmlns:a16="http://schemas.microsoft.com/office/drawing/2014/main" id="{86527583-71D8-F34D-76F5-26F4ACC8C4FA}"/>
              </a:ext>
            </a:extLst>
          </p:cNvPr>
          <p:cNvSpPr/>
          <p:nvPr/>
        </p:nvSpPr>
        <p:spPr>
          <a:xfrm rot="16200000">
            <a:off x="5169349" y="2846368"/>
            <a:ext cx="314454" cy="79635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8" name="Rechteck 197">
            <a:extLst>
              <a:ext uri="{FF2B5EF4-FFF2-40B4-BE49-F238E27FC236}">
                <a16:creationId xmlns:a16="http://schemas.microsoft.com/office/drawing/2014/main" id="{E4E4541D-AE21-A836-BFDA-E972F5350CAF}"/>
              </a:ext>
            </a:extLst>
          </p:cNvPr>
          <p:cNvSpPr/>
          <p:nvPr/>
        </p:nvSpPr>
        <p:spPr>
          <a:xfrm rot="10800000">
            <a:off x="1648816" y="2873730"/>
            <a:ext cx="314454" cy="60412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00" name="Zeitung" descr="Zeitung Silhouette">
            <a:extLst>
              <a:ext uri="{FF2B5EF4-FFF2-40B4-BE49-F238E27FC236}">
                <a16:creationId xmlns:a16="http://schemas.microsoft.com/office/drawing/2014/main" id="{17E9CD6E-B968-2A19-F093-3D1D438939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330927">
            <a:off x="878529" y="6135278"/>
            <a:ext cx="314454" cy="314454"/>
          </a:xfrm>
          <a:prstGeom prst="rect">
            <a:avLst/>
          </a:prstGeom>
        </p:spPr>
      </p:pic>
      <p:pic>
        <p:nvPicPr>
          <p:cNvPr id="201" name="Zeitung" descr="Zeitung Silhouette">
            <a:extLst>
              <a:ext uri="{FF2B5EF4-FFF2-40B4-BE49-F238E27FC236}">
                <a16:creationId xmlns:a16="http://schemas.microsoft.com/office/drawing/2014/main" id="{CBCB1319-6779-6D01-0941-BA7BB1DE7D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099125">
            <a:off x="1583379" y="4468403"/>
            <a:ext cx="314454" cy="314454"/>
          </a:xfrm>
          <a:prstGeom prst="rect">
            <a:avLst/>
          </a:prstGeom>
        </p:spPr>
      </p:pic>
      <p:sp>
        <p:nvSpPr>
          <p:cNvPr id="202" name="Rechteck 201">
            <a:extLst>
              <a:ext uri="{FF2B5EF4-FFF2-40B4-BE49-F238E27FC236}">
                <a16:creationId xmlns:a16="http://schemas.microsoft.com/office/drawing/2014/main" id="{9D22FC05-B19D-4BC5-32F9-26E931A9D40E}"/>
              </a:ext>
            </a:extLst>
          </p:cNvPr>
          <p:cNvSpPr/>
          <p:nvPr/>
        </p:nvSpPr>
        <p:spPr>
          <a:xfrm rot="16200000">
            <a:off x="3214598" y="1727678"/>
            <a:ext cx="2241135" cy="115342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03" name="Tür">
            <a:extLst>
              <a:ext uri="{FF2B5EF4-FFF2-40B4-BE49-F238E27FC236}">
                <a16:creationId xmlns:a16="http://schemas.microsoft.com/office/drawing/2014/main" id="{525FF6D7-98AD-4F71-C409-5057D0328EB9}"/>
              </a:ext>
            </a:extLst>
          </p:cNvPr>
          <p:cNvGrpSpPr/>
          <p:nvPr/>
        </p:nvGrpSpPr>
        <p:grpSpPr>
          <a:xfrm>
            <a:off x="4208417" y="2747244"/>
            <a:ext cx="1247724" cy="1349470"/>
            <a:chOff x="2647950" y="2057400"/>
            <a:chExt cx="1139825" cy="1143000"/>
          </a:xfrm>
        </p:grpSpPr>
        <p:sp>
          <p:nvSpPr>
            <p:cNvPr id="204" name="Rechteck 203">
              <a:extLst>
                <a:ext uri="{FF2B5EF4-FFF2-40B4-BE49-F238E27FC236}">
                  <a16:creationId xmlns:a16="http://schemas.microsoft.com/office/drawing/2014/main" id="{BAF0C525-3409-6DC4-745A-6AEAE4EE0841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5" name="Freihandform 132">
              <a:extLst>
                <a:ext uri="{FF2B5EF4-FFF2-40B4-BE49-F238E27FC236}">
                  <a16:creationId xmlns:a16="http://schemas.microsoft.com/office/drawing/2014/main" id="{75648538-D8CB-789E-BEA8-D8999967CDA9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6" name="Bogen 205">
              <a:extLst>
                <a:ext uri="{FF2B5EF4-FFF2-40B4-BE49-F238E27FC236}">
                  <a16:creationId xmlns:a16="http://schemas.microsoft.com/office/drawing/2014/main" id="{D4240C95-104B-1259-3655-986556BD4ECB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07" name="Rechteck 206">
            <a:extLst>
              <a:ext uri="{FF2B5EF4-FFF2-40B4-BE49-F238E27FC236}">
                <a16:creationId xmlns:a16="http://schemas.microsoft.com/office/drawing/2014/main" id="{982C65EB-6A9E-995F-7C0B-C285376F6E92}"/>
              </a:ext>
            </a:extLst>
          </p:cNvPr>
          <p:cNvSpPr/>
          <p:nvPr/>
        </p:nvSpPr>
        <p:spPr>
          <a:xfrm rot="16200000">
            <a:off x="4160400" y="858518"/>
            <a:ext cx="314454" cy="10283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8" name="Rechteck 207">
            <a:extLst>
              <a:ext uri="{FF2B5EF4-FFF2-40B4-BE49-F238E27FC236}">
                <a16:creationId xmlns:a16="http://schemas.microsoft.com/office/drawing/2014/main" id="{27B00317-92B6-2785-CB66-6311D0E19B46}"/>
              </a:ext>
            </a:extLst>
          </p:cNvPr>
          <p:cNvSpPr/>
          <p:nvPr/>
        </p:nvSpPr>
        <p:spPr>
          <a:xfrm rot="10800000">
            <a:off x="4543578" y="1602440"/>
            <a:ext cx="314454" cy="10283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9" name="Rechteck 208">
            <a:extLst>
              <a:ext uri="{FF2B5EF4-FFF2-40B4-BE49-F238E27FC236}">
                <a16:creationId xmlns:a16="http://schemas.microsoft.com/office/drawing/2014/main" id="{E8EB9C5E-3089-E808-E3F6-5529728F6B20}"/>
              </a:ext>
            </a:extLst>
          </p:cNvPr>
          <p:cNvSpPr/>
          <p:nvPr/>
        </p:nvSpPr>
        <p:spPr>
          <a:xfrm rot="10800000">
            <a:off x="3795574" y="2359540"/>
            <a:ext cx="314454" cy="10283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10" name="Reinigungsdrohne">
            <a:extLst>
              <a:ext uri="{FF2B5EF4-FFF2-40B4-BE49-F238E27FC236}">
                <a16:creationId xmlns:a16="http://schemas.microsoft.com/office/drawing/2014/main" id="{AB3A8CE4-3558-5453-302E-E5DBAB39DB4C}"/>
              </a:ext>
            </a:extLst>
          </p:cNvPr>
          <p:cNvGrpSpPr/>
          <p:nvPr/>
        </p:nvGrpSpPr>
        <p:grpSpPr>
          <a:xfrm rot="17880224">
            <a:off x="3812633" y="1847789"/>
            <a:ext cx="307441" cy="307441"/>
            <a:chOff x="6581775" y="2144879"/>
            <a:chExt cx="474945" cy="474945"/>
          </a:xfrm>
        </p:grpSpPr>
        <p:sp>
          <p:nvSpPr>
            <p:cNvPr id="211" name="Ellipse 210">
              <a:extLst>
                <a:ext uri="{FF2B5EF4-FFF2-40B4-BE49-F238E27FC236}">
                  <a16:creationId xmlns:a16="http://schemas.microsoft.com/office/drawing/2014/main" id="{1F3F20C5-2D01-755F-DC8B-B43415139D8B}"/>
                </a:ext>
              </a:extLst>
            </p:cNvPr>
            <p:cNvSpPr/>
            <p:nvPr/>
          </p:nvSpPr>
          <p:spPr>
            <a:xfrm>
              <a:off x="6581775" y="2144879"/>
              <a:ext cx="474945" cy="474945"/>
            </a:xfrm>
            <a:prstGeom prst="ellipse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2" name="Ellipse 211">
              <a:extLst>
                <a:ext uri="{FF2B5EF4-FFF2-40B4-BE49-F238E27FC236}">
                  <a16:creationId xmlns:a16="http://schemas.microsoft.com/office/drawing/2014/main" id="{F32FB59D-4ABC-5BAF-EC17-A30B1925DB17}"/>
                </a:ext>
              </a:extLst>
            </p:cNvPr>
            <p:cNvSpPr/>
            <p:nvPr/>
          </p:nvSpPr>
          <p:spPr>
            <a:xfrm>
              <a:off x="6591918" y="2155022"/>
              <a:ext cx="454657" cy="454657"/>
            </a:xfrm>
            <a:prstGeom prst="ellipse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3" name="Trapezoid 212">
              <a:extLst>
                <a:ext uri="{FF2B5EF4-FFF2-40B4-BE49-F238E27FC236}">
                  <a16:creationId xmlns:a16="http://schemas.microsoft.com/office/drawing/2014/main" id="{8138136E-1FA0-08EE-E83A-B27F165E1FD4}"/>
                </a:ext>
              </a:extLst>
            </p:cNvPr>
            <p:cNvSpPr/>
            <p:nvPr/>
          </p:nvSpPr>
          <p:spPr>
            <a:xfrm rot="10800000">
              <a:off x="6743169" y="2420574"/>
              <a:ext cx="165838" cy="100647"/>
            </a:xfrm>
            <a:prstGeom prst="trapezoid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5" name="Trapezoid 244">
              <a:extLst>
                <a:ext uri="{FF2B5EF4-FFF2-40B4-BE49-F238E27FC236}">
                  <a16:creationId xmlns:a16="http://schemas.microsoft.com/office/drawing/2014/main" id="{8F8D9CC2-7E7F-CF6B-40DD-E1D3621430F2}"/>
                </a:ext>
              </a:extLst>
            </p:cNvPr>
            <p:cNvSpPr/>
            <p:nvPr/>
          </p:nvSpPr>
          <p:spPr>
            <a:xfrm rot="28043">
              <a:off x="6733447" y="2245161"/>
              <a:ext cx="165838" cy="100647"/>
            </a:xfrm>
            <a:prstGeom prst="trapezoid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216" name="Rechenschieber" descr="Abakus Silhouette">
            <a:extLst>
              <a:ext uri="{FF2B5EF4-FFF2-40B4-BE49-F238E27FC236}">
                <a16:creationId xmlns:a16="http://schemas.microsoft.com/office/drawing/2014/main" id="{311DE0D1-202D-7B19-290C-D51DD3997F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562745">
            <a:off x="767797" y="4638129"/>
            <a:ext cx="317228" cy="317228"/>
          </a:xfrm>
          <a:prstGeom prst="rect">
            <a:avLst/>
          </a:prstGeom>
        </p:spPr>
      </p:pic>
      <p:pic>
        <p:nvPicPr>
          <p:cNvPr id="218" name="Spielzeugwürfel" descr="Standardformen Silhouette">
            <a:extLst>
              <a:ext uri="{FF2B5EF4-FFF2-40B4-BE49-F238E27FC236}">
                <a16:creationId xmlns:a16="http://schemas.microsoft.com/office/drawing/2014/main" id="{927B84DA-2CEE-0174-1ECF-2131C00A049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42440" y="4659360"/>
            <a:ext cx="314455" cy="314455"/>
          </a:xfrm>
          <a:prstGeom prst="rect">
            <a:avLst/>
          </a:prstGeom>
        </p:spPr>
      </p:pic>
      <p:grpSp>
        <p:nvGrpSpPr>
          <p:cNvPr id="219" name="Tor">
            <a:extLst>
              <a:ext uri="{FF2B5EF4-FFF2-40B4-BE49-F238E27FC236}">
                <a16:creationId xmlns:a16="http://schemas.microsoft.com/office/drawing/2014/main" id="{79108DC1-2E93-4EAD-AD5C-2F2BE341CC46}"/>
              </a:ext>
            </a:extLst>
          </p:cNvPr>
          <p:cNvGrpSpPr/>
          <p:nvPr/>
        </p:nvGrpSpPr>
        <p:grpSpPr>
          <a:xfrm rot="16200000" flipH="1">
            <a:off x="690728" y="693525"/>
            <a:ext cx="639341" cy="1028379"/>
            <a:chOff x="6477000" y="1138372"/>
            <a:chExt cx="244472" cy="5958379"/>
          </a:xfrm>
        </p:grpSpPr>
        <p:sp>
          <p:nvSpPr>
            <p:cNvPr id="220" name="Rechteck 219">
              <a:extLst>
                <a:ext uri="{FF2B5EF4-FFF2-40B4-BE49-F238E27FC236}">
                  <a16:creationId xmlns:a16="http://schemas.microsoft.com/office/drawing/2014/main" id="{ED2447E0-9EAC-6D97-1B62-2207F6C8CC11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21" name="Gerade Verbindung 460">
              <a:extLst>
                <a:ext uri="{FF2B5EF4-FFF2-40B4-BE49-F238E27FC236}">
                  <a16:creationId xmlns:a16="http://schemas.microsoft.com/office/drawing/2014/main" id="{F0161ECB-40A9-AD9A-5AD4-3A8292E07062}"/>
                </a:ext>
              </a:extLst>
            </p:cNvPr>
            <p:cNvCxnSpPr>
              <a:cxnSpLocks/>
              <a:stCxn id="220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7" name="Rechteck 196">
            <a:extLst>
              <a:ext uri="{FF2B5EF4-FFF2-40B4-BE49-F238E27FC236}">
                <a16:creationId xmlns:a16="http://schemas.microsoft.com/office/drawing/2014/main" id="{B0EAA868-B1FE-3A56-DB94-AB80B7231217}"/>
              </a:ext>
            </a:extLst>
          </p:cNvPr>
          <p:cNvSpPr/>
          <p:nvPr/>
        </p:nvSpPr>
        <p:spPr>
          <a:xfrm rot="16200000">
            <a:off x="580578" y="889400"/>
            <a:ext cx="314454" cy="10283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1" name="Tür">
            <a:extLst>
              <a:ext uri="{FF2B5EF4-FFF2-40B4-BE49-F238E27FC236}">
                <a16:creationId xmlns:a16="http://schemas.microsoft.com/office/drawing/2014/main" id="{FDB6C475-8843-1FAD-894F-A41363CD5213}"/>
              </a:ext>
            </a:extLst>
          </p:cNvPr>
          <p:cNvGrpSpPr/>
          <p:nvPr/>
        </p:nvGrpSpPr>
        <p:grpSpPr>
          <a:xfrm rot="16200000">
            <a:off x="1355238" y="595939"/>
            <a:ext cx="1308854" cy="1415585"/>
            <a:chOff x="2647950" y="2057400"/>
            <a:chExt cx="1139825" cy="1143000"/>
          </a:xfrm>
        </p:grpSpPr>
        <p:sp>
          <p:nvSpPr>
            <p:cNvPr id="122" name="Rechteck 121">
              <a:extLst>
                <a:ext uri="{FF2B5EF4-FFF2-40B4-BE49-F238E27FC236}">
                  <a16:creationId xmlns:a16="http://schemas.microsoft.com/office/drawing/2014/main" id="{990A0094-805D-B42D-1CB1-DB66E590E583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3" name="Freihandform 132">
              <a:extLst>
                <a:ext uri="{FF2B5EF4-FFF2-40B4-BE49-F238E27FC236}">
                  <a16:creationId xmlns:a16="http://schemas.microsoft.com/office/drawing/2014/main" id="{680BB509-4DD7-CCFB-9411-8552224A615B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4" name="Bogen 123">
              <a:extLst>
                <a:ext uri="{FF2B5EF4-FFF2-40B4-BE49-F238E27FC236}">
                  <a16:creationId xmlns:a16="http://schemas.microsoft.com/office/drawing/2014/main" id="{048963D6-06AC-E716-3FC4-BAA2A850BDD9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90" name="Behandlungs-Bot">
            <a:extLst>
              <a:ext uri="{FF2B5EF4-FFF2-40B4-BE49-F238E27FC236}">
                <a16:creationId xmlns:a16="http://schemas.microsoft.com/office/drawing/2014/main" id="{253B3901-D6F5-09F4-628A-9DC610C490FC}"/>
              </a:ext>
            </a:extLst>
          </p:cNvPr>
          <p:cNvGrpSpPr/>
          <p:nvPr/>
        </p:nvGrpSpPr>
        <p:grpSpPr>
          <a:xfrm rot="21037515">
            <a:off x="234342" y="2030223"/>
            <a:ext cx="368167" cy="818991"/>
            <a:chOff x="5909994" y="712574"/>
            <a:chExt cx="309720" cy="688977"/>
          </a:xfrm>
        </p:grpSpPr>
        <p:sp>
          <p:nvSpPr>
            <p:cNvPr id="191" name="Flussdiagramm: Manuelle Verarbeitung 190">
              <a:extLst>
                <a:ext uri="{FF2B5EF4-FFF2-40B4-BE49-F238E27FC236}">
                  <a16:creationId xmlns:a16="http://schemas.microsoft.com/office/drawing/2014/main" id="{CCA43E97-F469-0C4E-B9D9-F7D0E97AE95A}"/>
                </a:ext>
              </a:extLst>
            </p:cNvPr>
            <p:cNvSpPr/>
            <p:nvPr/>
          </p:nvSpPr>
          <p:spPr>
            <a:xfrm rot="659008" flipH="1">
              <a:off x="6039120" y="1293551"/>
              <a:ext cx="36000" cy="108000"/>
            </a:xfrm>
            <a:prstGeom prst="flowChartManualOperation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2" name="Ellipse 191">
              <a:extLst>
                <a:ext uri="{FF2B5EF4-FFF2-40B4-BE49-F238E27FC236}">
                  <a16:creationId xmlns:a16="http://schemas.microsoft.com/office/drawing/2014/main" id="{9D80E6DF-1504-93AD-3E76-DCEF4195EC56}"/>
                </a:ext>
              </a:extLst>
            </p:cNvPr>
            <p:cNvSpPr/>
            <p:nvPr/>
          </p:nvSpPr>
          <p:spPr>
            <a:xfrm>
              <a:off x="5909994" y="712574"/>
              <a:ext cx="309720" cy="309720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3" name="Ellipse 192">
              <a:extLst>
                <a:ext uri="{FF2B5EF4-FFF2-40B4-BE49-F238E27FC236}">
                  <a16:creationId xmlns:a16="http://schemas.microsoft.com/office/drawing/2014/main" id="{28B4BE8B-AA98-CCC9-021A-CF252D2C929C}"/>
                </a:ext>
              </a:extLst>
            </p:cNvPr>
            <p:cNvSpPr/>
            <p:nvPr/>
          </p:nvSpPr>
          <p:spPr>
            <a:xfrm>
              <a:off x="5951151" y="759448"/>
              <a:ext cx="227407" cy="227407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4" name="Ellipse 193">
              <a:extLst>
                <a:ext uri="{FF2B5EF4-FFF2-40B4-BE49-F238E27FC236}">
                  <a16:creationId xmlns:a16="http://schemas.microsoft.com/office/drawing/2014/main" id="{689DD03F-1D22-1B75-5818-B765884CDA5C}"/>
                </a:ext>
              </a:extLst>
            </p:cNvPr>
            <p:cNvSpPr/>
            <p:nvPr/>
          </p:nvSpPr>
          <p:spPr>
            <a:xfrm>
              <a:off x="5963355" y="771652"/>
              <a:ext cx="203001" cy="203001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5" name="Flussdiagramm: Manuelle Verarbeitung 194">
              <a:extLst>
                <a:ext uri="{FF2B5EF4-FFF2-40B4-BE49-F238E27FC236}">
                  <a16:creationId xmlns:a16="http://schemas.microsoft.com/office/drawing/2014/main" id="{F3D31828-7693-A1F9-79C4-F9A0AA373CFB}"/>
                </a:ext>
              </a:extLst>
            </p:cNvPr>
            <p:cNvSpPr/>
            <p:nvPr/>
          </p:nvSpPr>
          <p:spPr>
            <a:xfrm>
              <a:off x="6035400" y="863931"/>
              <a:ext cx="58917" cy="436705"/>
            </a:xfrm>
            <a:prstGeom prst="flowChartManualOperation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6" name="Ellipse 195">
              <a:extLst>
                <a:ext uri="{FF2B5EF4-FFF2-40B4-BE49-F238E27FC236}">
                  <a16:creationId xmlns:a16="http://schemas.microsoft.com/office/drawing/2014/main" id="{D9DF148F-4368-744D-6B2C-3F6624DF5475}"/>
                </a:ext>
              </a:extLst>
            </p:cNvPr>
            <p:cNvSpPr/>
            <p:nvPr/>
          </p:nvSpPr>
          <p:spPr>
            <a:xfrm>
              <a:off x="6033988" y="1273627"/>
              <a:ext cx="58917" cy="58917"/>
            </a:xfrm>
            <a:prstGeom prst="ellipse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223" name="Grafik 222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F72EDF32-A411-DA87-6B36-5942F778454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62" y="5395423"/>
            <a:ext cx="266425" cy="374660"/>
          </a:xfrm>
          <a:prstGeom prst="rect">
            <a:avLst/>
          </a:prstGeom>
        </p:spPr>
      </p:pic>
      <p:pic>
        <p:nvPicPr>
          <p:cNvPr id="224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CB6B6B16-F63A-3B41-B004-05902608684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112" y="5461980"/>
            <a:ext cx="257386" cy="361951"/>
          </a:xfrm>
          <a:prstGeom prst="rect">
            <a:avLst/>
          </a:prstGeom>
        </p:spPr>
      </p:pic>
      <p:pic>
        <p:nvPicPr>
          <p:cNvPr id="225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05C6683F-A0EE-1ADA-83CB-21F674C078A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0573" y="5052523"/>
            <a:ext cx="243840" cy="342900"/>
          </a:xfrm>
          <a:prstGeom prst="rect">
            <a:avLst/>
          </a:prstGeom>
        </p:spPr>
      </p:pic>
      <p:pic>
        <p:nvPicPr>
          <p:cNvPr id="226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0DCE719F-44A0-DD7E-92FA-EB12AC50E06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239" y="2166886"/>
            <a:ext cx="243840" cy="342900"/>
          </a:xfrm>
          <a:prstGeom prst="rect">
            <a:avLst/>
          </a:prstGeom>
        </p:spPr>
      </p:pic>
      <p:pic>
        <p:nvPicPr>
          <p:cNvPr id="228" name="6" descr="Ein Bild, das Herz, pink, Magenta, Valentinstag enthält.&#10;&#10;KI-generierte Inhalte können fehlerhaft sein.">
            <a:extLst>
              <a:ext uri="{FF2B5EF4-FFF2-40B4-BE49-F238E27FC236}">
                <a16:creationId xmlns:a16="http://schemas.microsoft.com/office/drawing/2014/main" id="{E552BCBE-BA9F-7B41-3B36-A5504B7A87C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781" y="1995436"/>
            <a:ext cx="243840" cy="342900"/>
          </a:xfrm>
          <a:prstGeom prst="rect">
            <a:avLst/>
          </a:prstGeom>
        </p:spPr>
      </p:pic>
      <p:pic>
        <p:nvPicPr>
          <p:cNvPr id="229" name="7" descr="Ein Bild, das Herz, pink, Magenta, Flieder enthält.&#10;&#10;KI-generierte Inhalte können fehlerhaft sein.">
            <a:extLst>
              <a:ext uri="{FF2B5EF4-FFF2-40B4-BE49-F238E27FC236}">
                <a16:creationId xmlns:a16="http://schemas.microsoft.com/office/drawing/2014/main" id="{32E7227D-7977-2780-4AE1-894BA8D4386A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30" y="2939197"/>
            <a:ext cx="243840" cy="342900"/>
          </a:xfrm>
          <a:prstGeom prst="rect">
            <a:avLst/>
          </a:prstGeom>
        </p:spPr>
      </p:pic>
      <p:pic>
        <p:nvPicPr>
          <p:cNvPr id="230" name="8" descr="Ein Bild, das Herz, Valentinstag, pink, Magenta enthält.&#10;&#10;KI-generierte Inhalte können fehlerhaft sein.">
            <a:extLst>
              <a:ext uri="{FF2B5EF4-FFF2-40B4-BE49-F238E27FC236}">
                <a16:creationId xmlns:a16="http://schemas.microsoft.com/office/drawing/2014/main" id="{5B7898FB-9F1C-C610-D9EE-01DE72FE33D1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1635" y="2287921"/>
            <a:ext cx="243840" cy="342900"/>
          </a:xfrm>
          <a:prstGeom prst="rect">
            <a:avLst/>
          </a:prstGeom>
        </p:spPr>
      </p:pic>
      <p:pic>
        <p:nvPicPr>
          <p:cNvPr id="231" name="8" descr="Ein Bild, das Herz, Valentinstag, pink, Magenta enthält.&#10;&#10;KI-generierte Inhalte können fehlerhaft sein.">
            <a:extLst>
              <a:ext uri="{FF2B5EF4-FFF2-40B4-BE49-F238E27FC236}">
                <a16:creationId xmlns:a16="http://schemas.microsoft.com/office/drawing/2014/main" id="{52241E0F-9630-2161-CB64-B4C21CB68D3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422" y="3827842"/>
            <a:ext cx="243840" cy="342900"/>
          </a:xfrm>
          <a:prstGeom prst="rect">
            <a:avLst/>
          </a:prstGeom>
        </p:spPr>
      </p:pic>
      <p:grpSp>
        <p:nvGrpSpPr>
          <p:cNvPr id="15" name="Bürostuhl">
            <a:extLst>
              <a:ext uri="{FF2B5EF4-FFF2-40B4-BE49-F238E27FC236}">
                <a16:creationId xmlns:a16="http://schemas.microsoft.com/office/drawing/2014/main" id="{4B917C12-C30A-A0A5-A6F1-FCD3BB455615}"/>
              </a:ext>
            </a:extLst>
          </p:cNvPr>
          <p:cNvGrpSpPr/>
          <p:nvPr/>
        </p:nvGrpSpPr>
        <p:grpSpPr>
          <a:xfrm rot="21279330">
            <a:off x="5157299" y="1584056"/>
            <a:ext cx="517808" cy="403500"/>
            <a:chOff x="5556248" y="4391024"/>
            <a:chExt cx="1133477" cy="974726"/>
          </a:xfrm>
        </p:grpSpPr>
        <p:sp>
          <p:nvSpPr>
            <p:cNvPr id="16" name="Abgerundetes Rechteck 964">
              <a:extLst>
                <a:ext uri="{FF2B5EF4-FFF2-40B4-BE49-F238E27FC236}">
                  <a16:creationId xmlns:a16="http://schemas.microsoft.com/office/drawing/2014/main" id="{E9F227F1-46DF-19FC-32CC-A16D4F7BA68D}"/>
                </a:ext>
              </a:extLst>
            </p:cNvPr>
            <p:cNvSpPr/>
            <p:nvPr/>
          </p:nvSpPr>
          <p:spPr>
            <a:xfrm>
              <a:off x="5715000" y="4549775"/>
              <a:ext cx="815975" cy="815975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Abgerundetes Rechteck 965">
              <a:extLst>
                <a:ext uri="{FF2B5EF4-FFF2-40B4-BE49-F238E27FC236}">
                  <a16:creationId xmlns:a16="http://schemas.microsoft.com/office/drawing/2014/main" id="{65FC1331-9D53-9571-5FB3-CC79FEF5AE61}"/>
                </a:ext>
              </a:extLst>
            </p:cNvPr>
            <p:cNvSpPr/>
            <p:nvPr/>
          </p:nvSpPr>
          <p:spPr>
            <a:xfrm>
              <a:off x="5715000" y="4391025"/>
              <a:ext cx="815975" cy="207962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2" name="Abgerundetes Rechteck 966">
              <a:extLst>
                <a:ext uri="{FF2B5EF4-FFF2-40B4-BE49-F238E27FC236}">
                  <a16:creationId xmlns:a16="http://schemas.microsoft.com/office/drawing/2014/main" id="{26915C5C-8556-0F2F-1E8D-805B20CB87B5}"/>
                </a:ext>
              </a:extLst>
            </p:cNvPr>
            <p:cNvSpPr/>
            <p:nvPr/>
          </p:nvSpPr>
          <p:spPr>
            <a:xfrm>
              <a:off x="5848351" y="4391024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3" name="Abgerundetes Rechteck 967">
              <a:extLst>
                <a:ext uri="{FF2B5EF4-FFF2-40B4-BE49-F238E27FC236}">
                  <a16:creationId xmlns:a16="http://schemas.microsoft.com/office/drawing/2014/main" id="{8A4714AE-3EF1-F1A6-8B94-59F476EBCCC5}"/>
                </a:ext>
              </a:extLst>
            </p:cNvPr>
            <p:cNvSpPr/>
            <p:nvPr/>
          </p:nvSpPr>
          <p:spPr>
            <a:xfrm rot="5400000">
              <a:off x="6337300" y="4870450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4" name="Abgerundetes Rechteck 968">
              <a:extLst>
                <a:ext uri="{FF2B5EF4-FFF2-40B4-BE49-F238E27FC236}">
                  <a16:creationId xmlns:a16="http://schemas.microsoft.com/office/drawing/2014/main" id="{7D264C3E-1A6F-EEB8-E83B-88F3459A42E4}"/>
                </a:ext>
              </a:extLst>
            </p:cNvPr>
            <p:cNvSpPr/>
            <p:nvPr/>
          </p:nvSpPr>
          <p:spPr>
            <a:xfrm rot="5400000">
              <a:off x="5362574" y="4870450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5" name="Abgerundetes Rechteck 969">
              <a:extLst>
                <a:ext uri="{FF2B5EF4-FFF2-40B4-BE49-F238E27FC236}">
                  <a16:creationId xmlns:a16="http://schemas.microsoft.com/office/drawing/2014/main" id="{5B200DB0-47A4-FC34-98EE-03660381B342}"/>
                </a:ext>
              </a:extLst>
            </p:cNvPr>
            <p:cNvSpPr/>
            <p:nvPr/>
          </p:nvSpPr>
          <p:spPr>
            <a:xfrm>
              <a:off x="5848351" y="4676775"/>
              <a:ext cx="546100" cy="688975"/>
            </a:xfrm>
            <a:prstGeom prst="roundRect">
              <a:avLst>
                <a:gd name="adj" fmla="val 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36" name="Rechteck: abgerundete Ecken 235">
            <a:extLst>
              <a:ext uri="{FF2B5EF4-FFF2-40B4-BE49-F238E27FC236}">
                <a16:creationId xmlns:a16="http://schemas.microsoft.com/office/drawing/2014/main" id="{D57E0C98-EBD3-FCD3-01D0-23FCE850D23A}"/>
              </a:ext>
            </a:extLst>
          </p:cNvPr>
          <p:cNvSpPr/>
          <p:nvPr/>
        </p:nvSpPr>
        <p:spPr>
          <a:xfrm rot="16200000">
            <a:off x="5182292" y="1746072"/>
            <a:ext cx="420955" cy="85246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/>
          </a:p>
        </p:txBody>
      </p:sp>
      <p:grpSp>
        <p:nvGrpSpPr>
          <p:cNvPr id="237" name="Kleiner Stuhl">
            <a:extLst>
              <a:ext uri="{FF2B5EF4-FFF2-40B4-BE49-F238E27FC236}">
                <a16:creationId xmlns:a16="http://schemas.microsoft.com/office/drawing/2014/main" id="{E6A4E69C-76B9-0E1D-D8E1-43B3DE7D9A51}"/>
              </a:ext>
            </a:extLst>
          </p:cNvPr>
          <p:cNvGrpSpPr/>
          <p:nvPr/>
        </p:nvGrpSpPr>
        <p:grpSpPr>
          <a:xfrm rot="12125323" flipH="1">
            <a:off x="5058046" y="2636819"/>
            <a:ext cx="287227" cy="287536"/>
            <a:chOff x="4010024" y="4158190"/>
            <a:chExt cx="987426" cy="988485"/>
          </a:xfrm>
        </p:grpSpPr>
        <p:sp>
          <p:nvSpPr>
            <p:cNvPr id="238" name="Abgerundetes Rechteck 973">
              <a:extLst>
                <a:ext uri="{FF2B5EF4-FFF2-40B4-BE49-F238E27FC236}">
                  <a16:creationId xmlns:a16="http://schemas.microsoft.com/office/drawing/2014/main" id="{535DF3D1-0D3D-E40E-47BA-84A3B87EC99F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9" name="Trapez 974">
              <a:extLst>
                <a:ext uri="{FF2B5EF4-FFF2-40B4-BE49-F238E27FC236}">
                  <a16:creationId xmlns:a16="http://schemas.microsoft.com/office/drawing/2014/main" id="{CA51E7F2-5854-017D-BF56-FF1B60D8F307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0" name="Trapez 975">
              <a:extLst>
                <a:ext uri="{FF2B5EF4-FFF2-40B4-BE49-F238E27FC236}">
                  <a16:creationId xmlns:a16="http://schemas.microsoft.com/office/drawing/2014/main" id="{44C6A57F-8A7B-1F66-0599-917E62548308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49" name="Kleiner Stuhl">
            <a:extLst>
              <a:ext uri="{FF2B5EF4-FFF2-40B4-BE49-F238E27FC236}">
                <a16:creationId xmlns:a16="http://schemas.microsoft.com/office/drawing/2014/main" id="{2005B93C-5673-6224-0488-AA15C6535F48}"/>
              </a:ext>
            </a:extLst>
          </p:cNvPr>
          <p:cNvGrpSpPr/>
          <p:nvPr/>
        </p:nvGrpSpPr>
        <p:grpSpPr>
          <a:xfrm rot="9850218" flipH="1">
            <a:off x="5532571" y="2651541"/>
            <a:ext cx="287227" cy="287536"/>
            <a:chOff x="4010024" y="4158190"/>
            <a:chExt cx="987426" cy="988485"/>
          </a:xfrm>
        </p:grpSpPr>
        <p:sp>
          <p:nvSpPr>
            <p:cNvPr id="250" name="Abgerundetes Rechteck 973">
              <a:extLst>
                <a:ext uri="{FF2B5EF4-FFF2-40B4-BE49-F238E27FC236}">
                  <a16:creationId xmlns:a16="http://schemas.microsoft.com/office/drawing/2014/main" id="{7F78BB3A-A004-9255-3768-73DB7BD04493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1" name="Trapez 974">
              <a:extLst>
                <a:ext uri="{FF2B5EF4-FFF2-40B4-BE49-F238E27FC236}">
                  <a16:creationId xmlns:a16="http://schemas.microsoft.com/office/drawing/2014/main" id="{10AF770D-FCAB-0AAE-72E8-162C82D26532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2" name="Trapez 975">
              <a:extLst>
                <a:ext uri="{FF2B5EF4-FFF2-40B4-BE49-F238E27FC236}">
                  <a16:creationId xmlns:a16="http://schemas.microsoft.com/office/drawing/2014/main" id="{7EAEEF62-93F4-D978-125B-40BB5F739F78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253" name="5" descr="Ein Bild, das Herz, Symbol, Valentinstag enthält.&#10;&#10;KI-generierte Inhalte können fehlerhaft sein.">
            <a:extLst>
              <a:ext uri="{FF2B5EF4-FFF2-40B4-BE49-F238E27FC236}">
                <a16:creationId xmlns:a16="http://schemas.microsoft.com/office/drawing/2014/main" id="{595F3E49-4F12-57F6-1E26-117365850DD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1495" y="1849822"/>
            <a:ext cx="257386" cy="361950"/>
          </a:xfrm>
          <a:prstGeom prst="rect">
            <a:avLst/>
          </a:prstGeom>
        </p:spPr>
      </p:pic>
      <p:grpSp>
        <p:nvGrpSpPr>
          <p:cNvPr id="42" name="Tür">
            <a:extLst>
              <a:ext uri="{FF2B5EF4-FFF2-40B4-BE49-F238E27FC236}">
                <a16:creationId xmlns:a16="http://schemas.microsoft.com/office/drawing/2014/main" id="{8D560D99-7D68-CC86-9696-70A26435C39E}"/>
              </a:ext>
            </a:extLst>
          </p:cNvPr>
          <p:cNvGrpSpPr/>
          <p:nvPr/>
        </p:nvGrpSpPr>
        <p:grpSpPr>
          <a:xfrm rot="5400000" flipH="1">
            <a:off x="7079189" y="3649281"/>
            <a:ext cx="1519479" cy="1349470"/>
            <a:chOff x="2647950" y="2057400"/>
            <a:chExt cx="1139825" cy="1143000"/>
          </a:xfrm>
        </p:grpSpPr>
        <p:sp>
          <p:nvSpPr>
            <p:cNvPr id="43" name="Rechteck 42">
              <a:extLst>
                <a:ext uri="{FF2B5EF4-FFF2-40B4-BE49-F238E27FC236}">
                  <a16:creationId xmlns:a16="http://schemas.microsoft.com/office/drawing/2014/main" id="{B40D2258-ED39-32D7-CBDD-273C90DCBC01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Freihandform 132">
              <a:extLst>
                <a:ext uri="{FF2B5EF4-FFF2-40B4-BE49-F238E27FC236}">
                  <a16:creationId xmlns:a16="http://schemas.microsoft.com/office/drawing/2014/main" id="{F47A9D84-6DE7-2CD1-CDE3-812F58843F1E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Bogen 44">
              <a:extLst>
                <a:ext uri="{FF2B5EF4-FFF2-40B4-BE49-F238E27FC236}">
                  <a16:creationId xmlns:a16="http://schemas.microsoft.com/office/drawing/2014/main" id="{DA5C3523-4206-45FD-282E-5299FC9AA25F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55" name="Tür">
            <a:extLst>
              <a:ext uri="{FF2B5EF4-FFF2-40B4-BE49-F238E27FC236}">
                <a16:creationId xmlns:a16="http://schemas.microsoft.com/office/drawing/2014/main" id="{01FCD763-CE8E-7E21-9887-8D83FB40E134}"/>
              </a:ext>
            </a:extLst>
          </p:cNvPr>
          <p:cNvGrpSpPr/>
          <p:nvPr/>
        </p:nvGrpSpPr>
        <p:grpSpPr>
          <a:xfrm rot="10800000" flipH="1">
            <a:off x="7181692" y="4631894"/>
            <a:ext cx="1102408" cy="1081021"/>
            <a:chOff x="2647950" y="2057400"/>
            <a:chExt cx="1139825" cy="1143000"/>
          </a:xfrm>
        </p:grpSpPr>
        <p:sp>
          <p:nvSpPr>
            <p:cNvPr id="114" name="Rechteck 113">
              <a:extLst>
                <a:ext uri="{FF2B5EF4-FFF2-40B4-BE49-F238E27FC236}">
                  <a16:creationId xmlns:a16="http://schemas.microsoft.com/office/drawing/2014/main" id="{FAAA3D50-8F56-1927-3836-0D6213409E57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5" name="Freihandform 132">
              <a:extLst>
                <a:ext uri="{FF2B5EF4-FFF2-40B4-BE49-F238E27FC236}">
                  <a16:creationId xmlns:a16="http://schemas.microsoft.com/office/drawing/2014/main" id="{B8526550-63E5-C7BD-A3F4-6FDF1032B913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6" name="Bogen 115">
              <a:extLst>
                <a:ext uri="{FF2B5EF4-FFF2-40B4-BE49-F238E27FC236}">
                  <a16:creationId xmlns:a16="http://schemas.microsoft.com/office/drawing/2014/main" id="{15026435-2F97-44D8-237B-7F803F43534E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70" name="Rechteck: abgerundete Ecken 169">
            <a:extLst>
              <a:ext uri="{FF2B5EF4-FFF2-40B4-BE49-F238E27FC236}">
                <a16:creationId xmlns:a16="http://schemas.microsoft.com/office/drawing/2014/main" id="{86C97DCE-A89E-23A7-2E8E-086824583F66}"/>
              </a:ext>
            </a:extLst>
          </p:cNvPr>
          <p:cNvSpPr/>
          <p:nvPr/>
        </p:nvSpPr>
        <p:spPr>
          <a:xfrm>
            <a:off x="5695970" y="5259909"/>
            <a:ext cx="376743" cy="11606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7" name="Ellipse 226">
            <a:extLst>
              <a:ext uri="{FF2B5EF4-FFF2-40B4-BE49-F238E27FC236}">
                <a16:creationId xmlns:a16="http://schemas.microsoft.com/office/drawing/2014/main" id="{AD6AFF84-69AF-04CF-31C5-85B62959A454}"/>
              </a:ext>
            </a:extLst>
          </p:cNvPr>
          <p:cNvSpPr/>
          <p:nvPr/>
        </p:nvSpPr>
        <p:spPr>
          <a:xfrm>
            <a:off x="5724752" y="5340350"/>
            <a:ext cx="121630" cy="12163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1" name="Ellipse 240">
            <a:extLst>
              <a:ext uri="{FF2B5EF4-FFF2-40B4-BE49-F238E27FC236}">
                <a16:creationId xmlns:a16="http://schemas.microsoft.com/office/drawing/2014/main" id="{16384C55-F899-4F85-B818-4048C652C1D3}"/>
              </a:ext>
            </a:extLst>
          </p:cNvPr>
          <p:cNvSpPr/>
          <p:nvPr/>
        </p:nvSpPr>
        <p:spPr>
          <a:xfrm>
            <a:off x="5886031" y="5328257"/>
            <a:ext cx="148617" cy="148617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6" name="Rechteck: abgerundete Ecken 245">
            <a:extLst>
              <a:ext uri="{FF2B5EF4-FFF2-40B4-BE49-F238E27FC236}">
                <a16:creationId xmlns:a16="http://schemas.microsoft.com/office/drawing/2014/main" id="{2EE30F80-3402-C06F-D85C-AFFC56F18D21}"/>
              </a:ext>
            </a:extLst>
          </p:cNvPr>
          <p:cNvSpPr/>
          <p:nvPr/>
        </p:nvSpPr>
        <p:spPr>
          <a:xfrm>
            <a:off x="5744039" y="6092168"/>
            <a:ext cx="280603" cy="280603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Ellipse 246">
            <a:extLst>
              <a:ext uri="{FF2B5EF4-FFF2-40B4-BE49-F238E27FC236}">
                <a16:creationId xmlns:a16="http://schemas.microsoft.com/office/drawing/2014/main" id="{B90E80E4-E1C1-E922-F0F7-D1C2425930EA}"/>
              </a:ext>
            </a:extLst>
          </p:cNvPr>
          <p:cNvSpPr/>
          <p:nvPr/>
        </p:nvSpPr>
        <p:spPr>
          <a:xfrm flipV="1">
            <a:off x="5909882" y="6216867"/>
            <a:ext cx="45719" cy="45719"/>
          </a:xfrm>
          <a:prstGeom prst="ellipse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8" name="Rechteck: abgerundete Ecken 247">
            <a:extLst>
              <a:ext uri="{FF2B5EF4-FFF2-40B4-BE49-F238E27FC236}">
                <a16:creationId xmlns:a16="http://schemas.microsoft.com/office/drawing/2014/main" id="{AB910C3B-7340-8411-92AF-8A4D5CE8FD3A}"/>
              </a:ext>
            </a:extLst>
          </p:cNvPr>
          <p:cNvSpPr/>
          <p:nvPr/>
        </p:nvSpPr>
        <p:spPr>
          <a:xfrm>
            <a:off x="5724752" y="6209447"/>
            <a:ext cx="115275" cy="45719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Rechteck 152">
            <a:extLst>
              <a:ext uri="{FF2B5EF4-FFF2-40B4-BE49-F238E27FC236}">
                <a16:creationId xmlns:a16="http://schemas.microsoft.com/office/drawing/2014/main" id="{D800FDDD-414D-3498-B044-5F26448DB91B}"/>
              </a:ext>
            </a:extLst>
          </p:cNvPr>
          <p:cNvSpPr/>
          <p:nvPr/>
        </p:nvSpPr>
        <p:spPr>
          <a:xfrm rot="5400000">
            <a:off x="7098618" y="5766112"/>
            <a:ext cx="314454" cy="10283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0" name="Rechteck 159">
            <a:extLst>
              <a:ext uri="{FF2B5EF4-FFF2-40B4-BE49-F238E27FC236}">
                <a16:creationId xmlns:a16="http://schemas.microsoft.com/office/drawing/2014/main" id="{18AE1C1F-A270-59E5-9A2F-76FD3E7DE94D}"/>
              </a:ext>
            </a:extLst>
          </p:cNvPr>
          <p:cNvSpPr/>
          <p:nvPr/>
        </p:nvSpPr>
        <p:spPr>
          <a:xfrm rot="5400000">
            <a:off x="6518606" y="5113235"/>
            <a:ext cx="314454" cy="54515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1" name="Behandlungsstuhl">
            <a:extLst>
              <a:ext uri="{FF2B5EF4-FFF2-40B4-BE49-F238E27FC236}">
                <a16:creationId xmlns:a16="http://schemas.microsoft.com/office/drawing/2014/main" id="{C11E4A63-6A92-3BEF-238E-A97C98CF0B67}"/>
              </a:ext>
            </a:extLst>
          </p:cNvPr>
          <p:cNvGrpSpPr/>
          <p:nvPr/>
        </p:nvGrpSpPr>
        <p:grpSpPr>
          <a:xfrm rot="13184272" flipH="1">
            <a:off x="6356688" y="6129494"/>
            <a:ext cx="301351" cy="265645"/>
            <a:chOff x="5930899" y="3263899"/>
            <a:chExt cx="669926" cy="590550"/>
          </a:xfrm>
        </p:grpSpPr>
        <p:sp>
          <p:nvSpPr>
            <p:cNvPr id="162" name="Trapez 399">
              <a:extLst>
                <a:ext uri="{FF2B5EF4-FFF2-40B4-BE49-F238E27FC236}">
                  <a16:creationId xmlns:a16="http://schemas.microsoft.com/office/drawing/2014/main" id="{BEA74278-7AC9-957A-2740-5ABF1FED5AF5}"/>
                </a:ext>
              </a:extLst>
            </p:cNvPr>
            <p:cNvSpPr/>
            <p:nvPr/>
          </p:nvSpPr>
          <p:spPr>
            <a:xfrm>
              <a:off x="5930900" y="3311524"/>
              <a:ext cx="669925" cy="542925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9" name="Trapez 400">
              <a:extLst>
                <a:ext uri="{FF2B5EF4-FFF2-40B4-BE49-F238E27FC236}">
                  <a16:creationId xmlns:a16="http://schemas.microsoft.com/office/drawing/2014/main" id="{795D9901-C1CC-2A2E-4031-20D743A5A6F8}"/>
                </a:ext>
              </a:extLst>
            </p:cNvPr>
            <p:cNvSpPr/>
            <p:nvPr/>
          </p:nvSpPr>
          <p:spPr>
            <a:xfrm rot="10800000">
              <a:off x="5930899" y="3263899"/>
              <a:ext cx="669925" cy="47624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1" name="Behandlungsstuhl">
            <a:extLst>
              <a:ext uri="{FF2B5EF4-FFF2-40B4-BE49-F238E27FC236}">
                <a16:creationId xmlns:a16="http://schemas.microsoft.com/office/drawing/2014/main" id="{023D6FC7-BBF1-1421-15C7-51272002798F}"/>
              </a:ext>
            </a:extLst>
          </p:cNvPr>
          <p:cNvGrpSpPr/>
          <p:nvPr/>
        </p:nvGrpSpPr>
        <p:grpSpPr>
          <a:xfrm rot="21365568" flipH="1">
            <a:off x="7066978" y="5766946"/>
            <a:ext cx="301351" cy="265645"/>
            <a:chOff x="5930899" y="3263899"/>
            <a:chExt cx="669926" cy="590550"/>
          </a:xfrm>
        </p:grpSpPr>
        <p:sp>
          <p:nvSpPr>
            <p:cNvPr id="176" name="Trapez 399">
              <a:extLst>
                <a:ext uri="{FF2B5EF4-FFF2-40B4-BE49-F238E27FC236}">
                  <a16:creationId xmlns:a16="http://schemas.microsoft.com/office/drawing/2014/main" id="{EB712C56-774F-32A5-6E71-14D73631DF55}"/>
                </a:ext>
              </a:extLst>
            </p:cNvPr>
            <p:cNvSpPr/>
            <p:nvPr/>
          </p:nvSpPr>
          <p:spPr>
            <a:xfrm>
              <a:off x="5930900" y="3311524"/>
              <a:ext cx="669925" cy="542925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7" name="Trapez 400">
              <a:extLst>
                <a:ext uri="{FF2B5EF4-FFF2-40B4-BE49-F238E27FC236}">
                  <a16:creationId xmlns:a16="http://schemas.microsoft.com/office/drawing/2014/main" id="{8D94F350-422B-017E-6943-12E10EC1D380}"/>
                </a:ext>
              </a:extLst>
            </p:cNvPr>
            <p:cNvSpPr/>
            <p:nvPr/>
          </p:nvSpPr>
          <p:spPr>
            <a:xfrm rot="10800000">
              <a:off x="5930899" y="3263899"/>
              <a:ext cx="669925" cy="47624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8" name="Behandlungsstuhl">
            <a:extLst>
              <a:ext uri="{FF2B5EF4-FFF2-40B4-BE49-F238E27FC236}">
                <a16:creationId xmlns:a16="http://schemas.microsoft.com/office/drawing/2014/main" id="{8795A153-F716-D029-B3C1-7B08AB7F952C}"/>
              </a:ext>
            </a:extLst>
          </p:cNvPr>
          <p:cNvGrpSpPr/>
          <p:nvPr/>
        </p:nvGrpSpPr>
        <p:grpSpPr>
          <a:xfrm rot="20783610" flipH="1">
            <a:off x="6608673" y="5748828"/>
            <a:ext cx="301351" cy="265645"/>
            <a:chOff x="5930899" y="3263899"/>
            <a:chExt cx="669926" cy="590550"/>
          </a:xfrm>
        </p:grpSpPr>
        <p:sp>
          <p:nvSpPr>
            <p:cNvPr id="180" name="Trapez 399">
              <a:extLst>
                <a:ext uri="{FF2B5EF4-FFF2-40B4-BE49-F238E27FC236}">
                  <a16:creationId xmlns:a16="http://schemas.microsoft.com/office/drawing/2014/main" id="{160353E9-3BAC-2401-A595-B65BC71E662E}"/>
                </a:ext>
              </a:extLst>
            </p:cNvPr>
            <p:cNvSpPr/>
            <p:nvPr/>
          </p:nvSpPr>
          <p:spPr>
            <a:xfrm>
              <a:off x="5930900" y="3311524"/>
              <a:ext cx="669925" cy="542925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1" name="Trapez 400">
              <a:extLst>
                <a:ext uri="{FF2B5EF4-FFF2-40B4-BE49-F238E27FC236}">
                  <a16:creationId xmlns:a16="http://schemas.microsoft.com/office/drawing/2014/main" id="{1C292EC1-EA04-1BC7-2DED-088B1BBAECE2}"/>
                </a:ext>
              </a:extLst>
            </p:cNvPr>
            <p:cNvSpPr/>
            <p:nvPr/>
          </p:nvSpPr>
          <p:spPr>
            <a:xfrm rot="10800000">
              <a:off x="5930899" y="3263899"/>
              <a:ext cx="669925" cy="47624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82" name="9" descr="Ein Bild, das Herz, pink, Magenta, Grafiken enthält.&#10;&#10;KI-generierte Inhalte können fehlerhaft sein.">
            <a:extLst>
              <a:ext uri="{FF2B5EF4-FFF2-40B4-BE49-F238E27FC236}">
                <a16:creationId xmlns:a16="http://schemas.microsoft.com/office/drawing/2014/main" id="{2F894297-7275-621D-DAE0-1A4E975BDEA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179" y="5642955"/>
            <a:ext cx="243840" cy="342900"/>
          </a:xfrm>
          <a:prstGeom prst="rect">
            <a:avLst/>
          </a:prstGeom>
        </p:spPr>
      </p:pic>
      <p:grpSp>
        <p:nvGrpSpPr>
          <p:cNvPr id="189" name="Blutspendestuhl">
            <a:extLst>
              <a:ext uri="{FF2B5EF4-FFF2-40B4-BE49-F238E27FC236}">
                <a16:creationId xmlns:a16="http://schemas.microsoft.com/office/drawing/2014/main" id="{3F3B8427-6F0C-1970-AE3F-777BB20C51DC}"/>
              </a:ext>
            </a:extLst>
          </p:cNvPr>
          <p:cNvGrpSpPr/>
          <p:nvPr/>
        </p:nvGrpSpPr>
        <p:grpSpPr>
          <a:xfrm rot="16200000">
            <a:off x="6342817" y="4356941"/>
            <a:ext cx="614677" cy="955528"/>
            <a:chOff x="6252744" y="3691783"/>
            <a:chExt cx="693364" cy="1077849"/>
          </a:xfrm>
        </p:grpSpPr>
        <p:sp>
          <p:nvSpPr>
            <p:cNvPr id="199" name="Rechteck: abgerundete Ecken 198">
              <a:extLst>
                <a:ext uri="{FF2B5EF4-FFF2-40B4-BE49-F238E27FC236}">
                  <a16:creationId xmlns:a16="http://schemas.microsoft.com/office/drawing/2014/main" id="{2F699FE3-B47A-CECB-5271-8AF7346A4E94}"/>
                </a:ext>
              </a:extLst>
            </p:cNvPr>
            <p:cNvSpPr/>
            <p:nvPr/>
          </p:nvSpPr>
          <p:spPr>
            <a:xfrm>
              <a:off x="6358071" y="3691783"/>
              <a:ext cx="361163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5" name="Rechteck: abgerundete Ecken 214">
              <a:extLst>
                <a:ext uri="{FF2B5EF4-FFF2-40B4-BE49-F238E27FC236}">
                  <a16:creationId xmlns:a16="http://schemas.microsoft.com/office/drawing/2014/main" id="{9478815F-3DBE-A68C-E1E9-1218170F5140}"/>
                </a:ext>
              </a:extLst>
            </p:cNvPr>
            <p:cNvSpPr/>
            <p:nvPr/>
          </p:nvSpPr>
          <p:spPr>
            <a:xfrm>
              <a:off x="6360311" y="4121866"/>
              <a:ext cx="361163" cy="23679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17" name="Blutaufnahme">
              <a:extLst>
                <a:ext uri="{FF2B5EF4-FFF2-40B4-BE49-F238E27FC236}">
                  <a16:creationId xmlns:a16="http://schemas.microsoft.com/office/drawing/2014/main" id="{7BBDE860-FD8A-C147-F6D2-8F11D9549BEE}"/>
                </a:ext>
              </a:extLst>
            </p:cNvPr>
            <p:cNvGrpSpPr/>
            <p:nvPr/>
          </p:nvGrpSpPr>
          <p:grpSpPr>
            <a:xfrm>
              <a:off x="6797048" y="3998853"/>
              <a:ext cx="149060" cy="505005"/>
              <a:chOff x="6849434" y="3998853"/>
              <a:chExt cx="149060" cy="505005"/>
            </a:xfrm>
          </p:grpSpPr>
          <p:sp>
            <p:nvSpPr>
              <p:cNvPr id="258" name="Rechteck 257">
                <a:extLst>
                  <a:ext uri="{FF2B5EF4-FFF2-40B4-BE49-F238E27FC236}">
                    <a16:creationId xmlns:a16="http://schemas.microsoft.com/office/drawing/2014/main" id="{5D79768D-F803-835B-FE5D-6E74045EA0F5}"/>
                  </a:ext>
                </a:extLst>
              </p:cNvPr>
              <p:cNvSpPr/>
              <p:nvPr/>
            </p:nvSpPr>
            <p:spPr>
              <a:xfrm>
                <a:off x="6849434" y="3998853"/>
                <a:ext cx="149060" cy="50500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9" name="Rechteck: abgeschrägt 258">
                <a:extLst>
                  <a:ext uri="{FF2B5EF4-FFF2-40B4-BE49-F238E27FC236}">
                    <a16:creationId xmlns:a16="http://schemas.microsoft.com/office/drawing/2014/main" id="{04088290-73F3-C70B-7D94-45AB200D2E3C}"/>
                  </a:ext>
                </a:extLst>
              </p:cNvPr>
              <p:cNvSpPr/>
              <p:nvPr/>
            </p:nvSpPr>
            <p:spPr>
              <a:xfrm>
                <a:off x="6881554" y="4020587"/>
                <a:ext cx="85034" cy="85034"/>
              </a:xfrm>
              <a:prstGeom prst="bevel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0" name="Rechteck: abgeschrägt 259">
                <a:extLst>
                  <a:ext uri="{FF2B5EF4-FFF2-40B4-BE49-F238E27FC236}">
                    <a16:creationId xmlns:a16="http://schemas.microsoft.com/office/drawing/2014/main" id="{8C5E71D0-B768-88B0-F2C3-D3D98DF476FC}"/>
                  </a:ext>
                </a:extLst>
              </p:cNvPr>
              <p:cNvSpPr/>
              <p:nvPr/>
            </p:nvSpPr>
            <p:spPr>
              <a:xfrm>
                <a:off x="6881554" y="4387446"/>
                <a:ext cx="85034" cy="85034"/>
              </a:xfrm>
              <a:prstGeom prst="bevel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1" name="Kreuz 260">
                <a:extLst>
                  <a:ext uri="{FF2B5EF4-FFF2-40B4-BE49-F238E27FC236}">
                    <a16:creationId xmlns:a16="http://schemas.microsoft.com/office/drawing/2014/main" id="{41A4B664-E378-6083-5013-9C6FE852ECAF}"/>
                  </a:ext>
                </a:extLst>
              </p:cNvPr>
              <p:cNvSpPr/>
              <p:nvPr/>
            </p:nvSpPr>
            <p:spPr>
              <a:xfrm>
                <a:off x="6856488" y="4169259"/>
                <a:ext cx="131279" cy="131279"/>
              </a:xfrm>
              <a:prstGeom prst="plus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22" name="Rechteck: abgerundete Ecken 221">
              <a:extLst>
                <a:ext uri="{FF2B5EF4-FFF2-40B4-BE49-F238E27FC236}">
                  <a16:creationId xmlns:a16="http://schemas.microsoft.com/office/drawing/2014/main" id="{BC550DFC-3D2C-5F01-D05C-CD0D6F5039FC}"/>
                </a:ext>
              </a:extLst>
            </p:cNvPr>
            <p:cNvSpPr/>
            <p:nvPr/>
          </p:nvSpPr>
          <p:spPr>
            <a:xfrm>
              <a:off x="6362551" y="4372484"/>
              <a:ext cx="361163" cy="3971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6" name="Rechteck: abgerundete Ecken 255">
              <a:extLst>
                <a:ext uri="{FF2B5EF4-FFF2-40B4-BE49-F238E27FC236}">
                  <a16:creationId xmlns:a16="http://schemas.microsoft.com/office/drawing/2014/main" id="{3861DB88-9DBE-1535-9AFB-1E146A5B4188}"/>
                </a:ext>
              </a:extLst>
            </p:cNvPr>
            <p:cNvSpPr/>
            <p:nvPr/>
          </p:nvSpPr>
          <p:spPr>
            <a:xfrm>
              <a:off x="6744534" y="4040752"/>
              <a:ext cx="87170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7" name="Rechteck: abgerundete Ecken 256">
              <a:extLst>
                <a:ext uri="{FF2B5EF4-FFF2-40B4-BE49-F238E27FC236}">
                  <a16:creationId xmlns:a16="http://schemas.microsoft.com/office/drawing/2014/main" id="{126B3713-7D61-9997-39E5-5CE535F91B76}"/>
                </a:ext>
              </a:extLst>
            </p:cNvPr>
            <p:cNvSpPr/>
            <p:nvPr/>
          </p:nvSpPr>
          <p:spPr>
            <a:xfrm>
              <a:off x="6252744" y="4035512"/>
              <a:ext cx="87170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62" name="Blutspendestuhl">
            <a:extLst>
              <a:ext uri="{FF2B5EF4-FFF2-40B4-BE49-F238E27FC236}">
                <a16:creationId xmlns:a16="http://schemas.microsoft.com/office/drawing/2014/main" id="{216167FC-1A32-AC9F-8C4E-11F2BFDC01D5}"/>
              </a:ext>
            </a:extLst>
          </p:cNvPr>
          <p:cNvGrpSpPr/>
          <p:nvPr/>
        </p:nvGrpSpPr>
        <p:grpSpPr>
          <a:xfrm>
            <a:off x="206106" y="3591539"/>
            <a:ext cx="614677" cy="955528"/>
            <a:chOff x="6252744" y="3691783"/>
            <a:chExt cx="693364" cy="1077849"/>
          </a:xfrm>
        </p:grpSpPr>
        <p:sp>
          <p:nvSpPr>
            <p:cNvPr id="263" name="Rechteck: abgerundete Ecken 262">
              <a:extLst>
                <a:ext uri="{FF2B5EF4-FFF2-40B4-BE49-F238E27FC236}">
                  <a16:creationId xmlns:a16="http://schemas.microsoft.com/office/drawing/2014/main" id="{975A3486-4A33-A7B9-F480-213464AFB41F}"/>
                </a:ext>
              </a:extLst>
            </p:cNvPr>
            <p:cNvSpPr/>
            <p:nvPr/>
          </p:nvSpPr>
          <p:spPr>
            <a:xfrm>
              <a:off x="6358071" y="3691783"/>
              <a:ext cx="361163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4" name="Rechteck: abgerundete Ecken 263">
              <a:extLst>
                <a:ext uri="{FF2B5EF4-FFF2-40B4-BE49-F238E27FC236}">
                  <a16:creationId xmlns:a16="http://schemas.microsoft.com/office/drawing/2014/main" id="{C4EC763E-1E2C-F5CE-D5C4-3AA22577AFA0}"/>
                </a:ext>
              </a:extLst>
            </p:cNvPr>
            <p:cNvSpPr/>
            <p:nvPr/>
          </p:nvSpPr>
          <p:spPr>
            <a:xfrm>
              <a:off x="6360311" y="4121866"/>
              <a:ext cx="361163" cy="23679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65" name="Blutaufnahme">
              <a:extLst>
                <a:ext uri="{FF2B5EF4-FFF2-40B4-BE49-F238E27FC236}">
                  <a16:creationId xmlns:a16="http://schemas.microsoft.com/office/drawing/2014/main" id="{B74A2A10-F870-C689-6A08-2978BF5B3744}"/>
                </a:ext>
              </a:extLst>
            </p:cNvPr>
            <p:cNvGrpSpPr/>
            <p:nvPr/>
          </p:nvGrpSpPr>
          <p:grpSpPr>
            <a:xfrm>
              <a:off x="6797048" y="3998853"/>
              <a:ext cx="149060" cy="505005"/>
              <a:chOff x="6849434" y="3998853"/>
              <a:chExt cx="149060" cy="505005"/>
            </a:xfrm>
          </p:grpSpPr>
          <p:sp>
            <p:nvSpPr>
              <p:cNvPr id="269" name="Rechteck 268">
                <a:extLst>
                  <a:ext uri="{FF2B5EF4-FFF2-40B4-BE49-F238E27FC236}">
                    <a16:creationId xmlns:a16="http://schemas.microsoft.com/office/drawing/2014/main" id="{D4FBB9EE-045D-D7E4-7AE7-1DB3DF4695A9}"/>
                  </a:ext>
                </a:extLst>
              </p:cNvPr>
              <p:cNvSpPr/>
              <p:nvPr/>
            </p:nvSpPr>
            <p:spPr>
              <a:xfrm>
                <a:off x="6849434" y="3998853"/>
                <a:ext cx="149060" cy="50500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0" name="Rechteck: abgeschrägt 269">
                <a:extLst>
                  <a:ext uri="{FF2B5EF4-FFF2-40B4-BE49-F238E27FC236}">
                    <a16:creationId xmlns:a16="http://schemas.microsoft.com/office/drawing/2014/main" id="{23F398E6-DE17-768E-ACC5-DA482C3AEFFF}"/>
                  </a:ext>
                </a:extLst>
              </p:cNvPr>
              <p:cNvSpPr/>
              <p:nvPr/>
            </p:nvSpPr>
            <p:spPr>
              <a:xfrm>
                <a:off x="6881554" y="4020587"/>
                <a:ext cx="85034" cy="85034"/>
              </a:xfrm>
              <a:prstGeom prst="bevel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1" name="Rechteck: abgeschrägt 270">
                <a:extLst>
                  <a:ext uri="{FF2B5EF4-FFF2-40B4-BE49-F238E27FC236}">
                    <a16:creationId xmlns:a16="http://schemas.microsoft.com/office/drawing/2014/main" id="{68B084EB-24A7-A645-949C-07590149E297}"/>
                  </a:ext>
                </a:extLst>
              </p:cNvPr>
              <p:cNvSpPr/>
              <p:nvPr/>
            </p:nvSpPr>
            <p:spPr>
              <a:xfrm>
                <a:off x="6881554" y="4387446"/>
                <a:ext cx="85034" cy="85034"/>
              </a:xfrm>
              <a:prstGeom prst="bevel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2" name="Kreuz 271">
                <a:extLst>
                  <a:ext uri="{FF2B5EF4-FFF2-40B4-BE49-F238E27FC236}">
                    <a16:creationId xmlns:a16="http://schemas.microsoft.com/office/drawing/2014/main" id="{4526AC22-CB8F-A5BD-8E7B-4432C0E1E3FD}"/>
                  </a:ext>
                </a:extLst>
              </p:cNvPr>
              <p:cNvSpPr/>
              <p:nvPr/>
            </p:nvSpPr>
            <p:spPr>
              <a:xfrm>
                <a:off x="6856488" y="4169259"/>
                <a:ext cx="131279" cy="131279"/>
              </a:xfrm>
              <a:prstGeom prst="plus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66" name="Rechteck: abgerundete Ecken 265">
              <a:extLst>
                <a:ext uri="{FF2B5EF4-FFF2-40B4-BE49-F238E27FC236}">
                  <a16:creationId xmlns:a16="http://schemas.microsoft.com/office/drawing/2014/main" id="{96B338E6-0E01-BAAE-E8CB-A4B306355FCB}"/>
                </a:ext>
              </a:extLst>
            </p:cNvPr>
            <p:cNvSpPr/>
            <p:nvPr/>
          </p:nvSpPr>
          <p:spPr>
            <a:xfrm>
              <a:off x="6362551" y="4372484"/>
              <a:ext cx="361163" cy="3971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7" name="Rechteck: abgerundete Ecken 266">
              <a:extLst>
                <a:ext uri="{FF2B5EF4-FFF2-40B4-BE49-F238E27FC236}">
                  <a16:creationId xmlns:a16="http://schemas.microsoft.com/office/drawing/2014/main" id="{1EB83E7A-02A9-6E62-E5EE-92166D5F375E}"/>
                </a:ext>
              </a:extLst>
            </p:cNvPr>
            <p:cNvSpPr/>
            <p:nvPr/>
          </p:nvSpPr>
          <p:spPr>
            <a:xfrm>
              <a:off x="6744534" y="4040752"/>
              <a:ext cx="87170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8" name="Rechteck: abgerundete Ecken 267">
              <a:extLst>
                <a:ext uri="{FF2B5EF4-FFF2-40B4-BE49-F238E27FC236}">
                  <a16:creationId xmlns:a16="http://schemas.microsoft.com/office/drawing/2014/main" id="{32E9D369-1480-D76E-765B-51956293605C}"/>
                </a:ext>
              </a:extLst>
            </p:cNvPr>
            <p:cNvSpPr/>
            <p:nvPr/>
          </p:nvSpPr>
          <p:spPr>
            <a:xfrm>
              <a:off x="6252744" y="4035512"/>
              <a:ext cx="87170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42" name="Freihandform: Form 241">
            <a:extLst>
              <a:ext uri="{FF2B5EF4-FFF2-40B4-BE49-F238E27FC236}">
                <a16:creationId xmlns:a16="http://schemas.microsoft.com/office/drawing/2014/main" id="{F7E29ADD-DD54-21B9-36CE-98CEF6434F2A}"/>
              </a:ext>
            </a:extLst>
          </p:cNvPr>
          <p:cNvSpPr/>
          <p:nvPr/>
        </p:nvSpPr>
        <p:spPr>
          <a:xfrm rot="5400000">
            <a:off x="602647" y="4008389"/>
            <a:ext cx="917630" cy="76031"/>
          </a:xfrm>
          <a:custGeom>
            <a:avLst/>
            <a:gdLst>
              <a:gd name="connsiteX0" fmla="*/ 0 w 1184275"/>
              <a:gd name="connsiteY0" fmla="*/ 92075 h 92084"/>
              <a:gd name="connsiteX1" fmla="*/ 98425 w 1184275"/>
              <a:gd name="connsiteY1" fmla="*/ 22225 h 92084"/>
              <a:gd name="connsiteX2" fmla="*/ 209550 w 1184275"/>
              <a:gd name="connsiteY2" fmla="*/ 82550 h 92084"/>
              <a:gd name="connsiteX3" fmla="*/ 311150 w 1184275"/>
              <a:gd name="connsiteY3" fmla="*/ 9525 h 92084"/>
              <a:gd name="connsiteX4" fmla="*/ 428625 w 1184275"/>
              <a:gd name="connsiteY4" fmla="*/ 88900 h 92084"/>
              <a:gd name="connsiteX5" fmla="*/ 539750 w 1184275"/>
              <a:gd name="connsiteY5" fmla="*/ 6350 h 92084"/>
              <a:gd name="connsiteX6" fmla="*/ 625475 w 1184275"/>
              <a:gd name="connsiteY6" fmla="*/ 85725 h 92084"/>
              <a:gd name="connsiteX7" fmla="*/ 755650 w 1184275"/>
              <a:gd name="connsiteY7" fmla="*/ 9525 h 92084"/>
              <a:gd name="connsiteX8" fmla="*/ 838200 w 1184275"/>
              <a:gd name="connsiteY8" fmla="*/ 85725 h 92084"/>
              <a:gd name="connsiteX9" fmla="*/ 955675 w 1184275"/>
              <a:gd name="connsiteY9" fmla="*/ 6350 h 92084"/>
              <a:gd name="connsiteX10" fmla="*/ 1050925 w 1184275"/>
              <a:gd name="connsiteY10" fmla="*/ 92075 h 92084"/>
              <a:gd name="connsiteX11" fmla="*/ 1184275 w 1184275"/>
              <a:gd name="connsiteY11" fmla="*/ 0 h 92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84275" h="92084">
                <a:moveTo>
                  <a:pt x="0" y="92075"/>
                </a:moveTo>
                <a:cubicBezTo>
                  <a:pt x="31750" y="57944"/>
                  <a:pt x="63500" y="23813"/>
                  <a:pt x="98425" y="22225"/>
                </a:cubicBezTo>
                <a:cubicBezTo>
                  <a:pt x="133350" y="20637"/>
                  <a:pt x="174096" y="84667"/>
                  <a:pt x="209550" y="82550"/>
                </a:cubicBezTo>
                <a:cubicBezTo>
                  <a:pt x="245004" y="80433"/>
                  <a:pt x="274638" y="8467"/>
                  <a:pt x="311150" y="9525"/>
                </a:cubicBezTo>
                <a:cubicBezTo>
                  <a:pt x="347662" y="10583"/>
                  <a:pt x="390525" y="89429"/>
                  <a:pt x="428625" y="88900"/>
                </a:cubicBezTo>
                <a:cubicBezTo>
                  <a:pt x="466725" y="88371"/>
                  <a:pt x="506942" y="6879"/>
                  <a:pt x="539750" y="6350"/>
                </a:cubicBezTo>
                <a:cubicBezTo>
                  <a:pt x="572558" y="5821"/>
                  <a:pt x="589492" y="85196"/>
                  <a:pt x="625475" y="85725"/>
                </a:cubicBezTo>
                <a:cubicBezTo>
                  <a:pt x="661458" y="86254"/>
                  <a:pt x="720196" y="9525"/>
                  <a:pt x="755650" y="9525"/>
                </a:cubicBezTo>
                <a:cubicBezTo>
                  <a:pt x="791104" y="9525"/>
                  <a:pt x="804863" y="86254"/>
                  <a:pt x="838200" y="85725"/>
                </a:cubicBezTo>
                <a:cubicBezTo>
                  <a:pt x="871537" y="85196"/>
                  <a:pt x="920221" y="5292"/>
                  <a:pt x="955675" y="6350"/>
                </a:cubicBezTo>
                <a:cubicBezTo>
                  <a:pt x="991129" y="7408"/>
                  <a:pt x="1012825" y="93133"/>
                  <a:pt x="1050925" y="92075"/>
                </a:cubicBezTo>
                <a:cubicBezTo>
                  <a:pt x="1089025" y="91017"/>
                  <a:pt x="1136650" y="45508"/>
                  <a:pt x="1184275" y="0"/>
                </a:cubicBezTo>
              </a:path>
            </a:pathLst>
          </a:cu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3" name="Freihandform: Form 242">
            <a:extLst>
              <a:ext uri="{FF2B5EF4-FFF2-40B4-BE49-F238E27FC236}">
                <a16:creationId xmlns:a16="http://schemas.microsoft.com/office/drawing/2014/main" id="{E844D2E7-7B50-DE46-1BAC-B38D5A2AE5DD}"/>
              </a:ext>
            </a:extLst>
          </p:cNvPr>
          <p:cNvSpPr/>
          <p:nvPr/>
        </p:nvSpPr>
        <p:spPr>
          <a:xfrm>
            <a:off x="6165060" y="4357603"/>
            <a:ext cx="917630" cy="76031"/>
          </a:xfrm>
          <a:custGeom>
            <a:avLst/>
            <a:gdLst>
              <a:gd name="connsiteX0" fmla="*/ 0 w 1184275"/>
              <a:gd name="connsiteY0" fmla="*/ 92075 h 92084"/>
              <a:gd name="connsiteX1" fmla="*/ 98425 w 1184275"/>
              <a:gd name="connsiteY1" fmla="*/ 22225 h 92084"/>
              <a:gd name="connsiteX2" fmla="*/ 209550 w 1184275"/>
              <a:gd name="connsiteY2" fmla="*/ 82550 h 92084"/>
              <a:gd name="connsiteX3" fmla="*/ 311150 w 1184275"/>
              <a:gd name="connsiteY3" fmla="*/ 9525 h 92084"/>
              <a:gd name="connsiteX4" fmla="*/ 428625 w 1184275"/>
              <a:gd name="connsiteY4" fmla="*/ 88900 h 92084"/>
              <a:gd name="connsiteX5" fmla="*/ 539750 w 1184275"/>
              <a:gd name="connsiteY5" fmla="*/ 6350 h 92084"/>
              <a:gd name="connsiteX6" fmla="*/ 625475 w 1184275"/>
              <a:gd name="connsiteY6" fmla="*/ 85725 h 92084"/>
              <a:gd name="connsiteX7" fmla="*/ 755650 w 1184275"/>
              <a:gd name="connsiteY7" fmla="*/ 9525 h 92084"/>
              <a:gd name="connsiteX8" fmla="*/ 838200 w 1184275"/>
              <a:gd name="connsiteY8" fmla="*/ 85725 h 92084"/>
              <a:gd name="connsiteX9" fmla="*/ 955675 w 1184275"/>
              <a:gd name="connsiteY9" fmla="*/ 6350 h 92084"/>
              <a:gd name="connsiteX10" fmla="*/ 1050925 w 1184275"/>
              <a:gd name="connsiteY10" fmla="*/ 92075 h 92084"/>
              <a:gd name="connsiteX11" fmla="*/ 1184275 w 1184275"/>
              <a:gd name="connsiteY11" fmla="*/ 0 h 92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84275" h="92084">
                <a:moveTo>
                  <a:pt x="0" y="92075"/>
                </a:moveTo>
                <a:cubicBezTo>
                  <a:pt x="31750" y="57944"/>
                  <a:pt x="63500" y="23813"/>
                  <a:pt x="98425" y="22225"/>
                </a:cubicBezTo>
                <a:cubicBezTo>
                  <a:pt x="133350" y="20637"/>
                  <a:pt x="174096" y="84667"/>
                  <a:pt x="209550" y="82550"/>
                </a:cubicBezTo>
                <a:cubicBezTo>
                  <a:pt x="245004" y="80433"/>
                  <a:pt x="274638" y="8467"/>
                  <a:pt x="311150" y="9525"/>
                </a:cubicBezTo>
                <a:cubicBezTo>
                  <a:pt x="347662" y="10583"/>
                  <a:pt x="390525" y="89429"/>
                  <a:pt x="428625" y="88900"/>
                </a:cubicBezTo>
                <a:cubicBezTo>
                  <a:pt x="466725" y="88371"/>
                  <a:pt x="506942" y="6879"/>
                  <a:pt x="539750" y="6350"/>
                </a:cubicBezTo>
                <a:cubicBezTo>
                  <a:pt x="572558" y="5821"/>
                  <a:pt x="589492" y="85196"/>
                  <a:pt x="625475" y="85725"/>
                </a:cubicBezTo>
                <a:cubicBezTo>
                  <a:pt x="661458" y="86254"/>
                  <a:pt x="720196" y="9525"/>
                  <a:pt x="755650" y="9525"/>
                </a:cubicBezTo>
                <a:cubicBezTo>
                  <a:pt x="791104" y="9525"/>
                  <a:pt x="804863" y="86254"/>
                  <a:pt x="838200" y="85725"/>
                </a:cubicBezTo>
                <a:cubicBezTo>
                  <a:pt x="871537" y="85196"/>
                  <a:pt x="920221" y="5292"/>
                  <a:pt x="955675" y="6350"/>
                </a:cubicBezTo>
                <a:cubicBezTo>
                  <a:pt x="991129" y="7408"/>
                  <a:pt x="1012825" y="93133"/>
                  <a:pt x="1050925" y="92075"/>
                </a:cubicBezTo>
                <a:cubicBezTo>
                  <a:pt x="1089025" y="91017"/>
                  <a:pt x="1136650" y="45508"/>
                  <a:pt x="1184275" y="0"/>
                </a:cubicBezTo>
              </a:path>
            </a:pathLst>
          </a:cu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" name="Freihandform: Form 243">
            <a:extLst>
              <a:ext uri="{FF2B5EF4-FFF2-40B4-BE49-F238E27FC236}">
                <a16:creationId xmlns:a16="http://schemas.microsoft.com/office/drawing/2014/main" id="{7E9B8A48-27E3-A010-35B2-26C4A1B672EE}"/>
              </a:ext>
            </a:extLst>
          </p:cNvPr>
          <p:cNvSpPr/>
          <p:nvPr/>
        </p:nvSpPr>
        <p:spPr>
          <a:xfrm rot="5400000">
            <a:off x="5625525" y="4788694"/>
            <a:ext cx="917630" cy="76031"/>
          </a:xfrm>
          <a:custGeom>
            <a:avLst/>
            <a:gdLst>
              <a:gd name="connsiteX0" fmla="*/ 0 w 1184275"/>
              <a:gd name="connsiteY0" fmla="*/ 92075 h 92084"/>
              <a:gd name="connsiteX1" fmla="*/ 98425 w 1184275"/>
              <a:gd name="connsiteY1" fmla="*/ 22225 h 92084"/>
              <a:gd name="connsiteX2" fmla="*/ 209550 w 1184275"/>
              <a:gd name="connsiteY2" fmla="*/ 82550 h 92084"/>
              <a:gd name="connsiteX3" fmla="*/ 311150 w 1184275"/>
              <a:gd name="connsiteY3" fmla="*/ 9525 h 92084"/>
              <a:gd name="connsiteX4" fmla="*/ 428625 w 1184275"/>
              <a:gd name="connsiteY4" fmla="*/ 88900 h 92084"/>
              <a:gd name="connsiteX5" fmla="*/ 539750 w 1184275"/>
              <a:gd name="connsiteY5" fmla="*/ 6350 h 92084"/>
              <a:gd name="connsiteX6" fmla="*/ 625475 w 1184275"/>
              <a:gd name="connsiteY6" fmla="*/ 85725 h 92084"/>
              <a:gd name="connsiteX7" fmla="*/ 755650 w 1184275"/>
              <a:gd name="connsiteY7" fmla="*/ 9525 h 92084"/>
              <a:gd name="connsiteX8" fmla="*/ 838200 w 1184275"/>
              <a:gd name="connsiteY8" fmla="*/ 85725 h 92084"/>
              <a:gd name="connsiteX9" fmla="*/ 955675 w 1184275"/>
              <a:gd name="connsiteY9" fmla="*/ 6350 h 92084"/>
              <a:gd name="connsiteX10" fmla="*/ 1050925 w 1184275"/>
              <a:gd name="connsiteY10" fmla="*/ 92075 h 92084"/>
              <a:gd name="connsiteX11" fmla="*/ 1184275 w 1184275"/>
              <a:gd name="connsiteY11" fmla="*/ 0 h 92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84275" h="92084">
                <a:moveTo>
                  <a:pt x="0" y="92075"/>
                </a:moveTo>
                <a:cubicBezTo>
                  <a:pt x="31750" y="57944"/>
                  <a:pt x="63500" y="23813"/>
                  <a:pt x="98425" y="22225"/>
                </a:cubicBezTo>
                <a:cubicBezTo>
                  <a:pt x="133350" y="20637"/>
                  <a:pt x="174096" y="84667"/>
                  <a:pt x="209550" y="82550"/>
                </a:cubicBezTo>
                <a:cubicBezTo>
                  <a:pt x="245004" y="80433"/>
                  <a:pt x="274638" y="8467"/>
                  <a:pt x="311150" y="9525"/>
                </a:cubicBezTo>
                <a:cubicBezTo>
                  <a:pt x="347662" y="10583"/>
                  <a:pt x="390525" y="89429"/>
                  <a:pt x="428625" y="88900"/>
                </a:cubicBezTo>
                <a:cubicBezTo>
                  <a:pt x="466725" y="88371"/>
                  <a:pt x="506942" y="6879"/>
                  <a:pt x="539750" y="6350"/>
                </a:cubicBezTo>
                <a:cubicBezTo>
                  <a:pt x="572558" y="5821"/>
                  <a:pt x="589492" y="85196"/>
                  <a:pt x="625475" y="85725"/>
                </a:cubicBezTo>
                <a:cubicBezTo>
                  <a:pt x="661458" y="86254"/>
                  <a:pt x="720196" y="9525"/>
                  <a:pt x="755650" y="9525"/>
                </a:cubicBezTo>
                <a:cubicBezTo>
                  <a:pt x="791104" y="9525"/>
                  <a:pt x="804863" y="86254"/>
                  <a:pt x="838200" y="85725"/>
                </a:cubicBezTo>
                <a:cubicBezTo>
                  <a:pt x="871537" y="85196"/>
                  <a:pt x="920221" y="5292"/>
                  <a:pt x="955675" y="6350"/>
                </a:cubicBezTo>
                <a:cubicBezTo>
                  <a:pt x="991129" y="7408"/>
                  <a:pt x="1012825" y="93133"/>
                  <a:pt x="1050925" y="92075"/>
                </a:cubicBezTo>
                <a:cubicBezTo>
                  <a:pt x="1089025" y="91017"/>
                  <a:pt x="1136650" y="45508"/>
                  <a:pt x="1184275" y="0"/>
                </a:cubicBezTo>
              </a:path>
            </a:pathLst>
          </a:cu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6757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57DBE365-9BCF-3493-2563-C47F5AB686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456" y="1292509"/>
            <a:ext cx="250613" cy="352425"/>
          </a:xfrm>
          <a:prstGeom prst="rect">
            <a:avLst/>
          </a:prstGeom>
        </p:spPr>
      </p:pic>
      <p:pic>
        <p:nvPicPr>
          <p:cNvPr id="3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A5EA3054-7984-CEF7-7AC2-2F8A978EE4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683" y="1644934"/>
            <a:ext cx="257386" cy="361951"/>
          </a:xfrm>
          <a:prstGeom prst="rect">
            <a:avLst/>
          </a:prstGeom>
        </p:spPr>
      </p:pic>
      <p:pic>
        <p:nvPicPr>
          <p:cNvPr id="4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1A2C1EC5-864E-7E6E-8098-E3A781283F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229" y="2029097"/>
            <a:ext cx="243840" cy="342900"/>
          </a:xfrm>
          <a:prstGeom prst="rect">
            <a:avLst/>
          </a:prstGeom>
        </p:spPr>
      </p:pic>
      <p:pic>
        <p:nvPicPr>
          <p:cNvPr id="5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1434B47F-77A7-807F-3345-7914431200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279" y="2390338"/>
            <a:ext cx="243840" cy="342900"/>
          </a:xfrm>
          <a:prstGeom prst="rect">
            <a:avLst/>
          </a:prstGeom>
        </p:spPr>
      </p:pic>
      <p:pic>
        <p:nvPicPr>
          <p:cNvPr id="6" name="5" descr="Ein Bild, das Herz, Symbol, Valentinstag enthält.&#10;&#10;KI-generierte Inhalte können fehlerhaft sein.">
            <a:extLst>
              <a:ext uri="{FF2B5EF4-FFF2-40B4-BE49-F238E27FC236}">
                <a16:creationId xmlns:a16="http://schemas.microsoft.com/office/drawing/2014/main" id="{875B2851-0CD9-D30D-DCB1-F0808FA453F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919" y="1265811"/>
            <a:ext cx="257386" cy="361950"/>
          </a:xfrm>
          <a:prstGeom prst="rect">
            <a:avLst/>
          </a:prstGeom>
        </p:spPr>
      </p:pic>
      <p:pic>
        <p:nvPicPr>
          <p:cNvPr id="7" name="6" descr="Ein Bild, das Herz, pink, Magenta, Valentinstag enthält.&#10;&#10;KI-generierte Inhalte können fehlerhaft sein.">
            <a:extLst>
              <a:ext uri="{FF2B5EF4-FFF2-40B4-BE49-F238E27FC236}">
                <a16:creationId xmlns:a16="http://schemas.microsoft.com/office/drawing/2014/main" id="{9D1C7C10-8FBB-7616-0E1F-707B3D8A2B1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279" y="1644934"/>
            <a:ext cx="243840" cy="342900"/>
          </a:xfrm>
          <a:prstGeom prst="rect">
            <a:avLst/>
          </a:prstGeom>
        </p:spPr>
      </p:pic>
      <p:pic>
        <p:nvPicPr>
          <p:cNvPr id="8" name="7" descr="Ein Bild, das Herz, pink, Magenta, Flieder enthält.&#10;&#10;KI-generierte Inhalte können fehlerhaft sein.">
            <a:extLst>
              <a:ext uri="{FF2B5EF4-FFF2-40B4-BE49-F238E27FC236}">
                <a16:creationId xmlns:a16="http://schemas.microsoft.com/office/drawing/2014/main" id="{68713DE7-34CA-1922-77E9-6861966E972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279" y="2007312"/>
            <a:ext cx="243840" cy="342900"/>
          </a:xfrm>
          <a:prstGeom prst="rect">
            <a:avLst/>
          </a:prstGeom>
        </p:spPr>
      </p:pic>
      <p:pic>
        <p:nvPicPr>
          <p:cNvPr id="9" name="8" descr="Ein Bild, das Herz, Valentinstag, pink, Magenta enthält.&#10;&#10;KI-generierte Inhalte können fehlerhaft sein.">
            <a:extLst>
              <a:ext uri="{FF2B5EF4-FFF2-40B4-BE49-F238E27FC236}">
                <a16:creationId xmlns:a16="http://schemas.microsoft.com/office/drawing/2014/main" id="{B92E6DFD-0658-FFD3-6EAA-9C6CBDF1D7E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279" y="2400418"/>
            <a:ext cx="243840" cy="342900"/>
          </a:xfrm>
          <a:prstGeom prst="rect">
            <a:avLst/>
          </a:prstGeom>
        </p:spPr>
      </p:pic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4936B2B5-BD4F-2870-C058-8E8B4BA5D897}"/>
              </a:ext>
            </a:extLst>
          </p:cNvPr>
          <p:cNvGraphicFramePr>
            <a:graphicFrameLocks noGrp="1"/>
          </p:cNvGraphicFramePr>
          <p:nvPr/>
        </p:nvGraphicFramePr>
        <p:xfrm>
          <a:off x="1651000" y="1227666"/>
          <a:ext cx="807411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357">
                  <a:extLst>
                    <a:ext uri="{9D8B030D-6E8A-4147-A177-3AD203B41FA5}">
                      <a16:colId xmlns:a16="http://schemas.microsoft.com/office/drawing/2014/main" val="869497011"/>
                    </a:ext>
                  </a:extLst>
                </a:gridCol>
                <a:gridCol w="2469735">
                  <a:extLst>
                    <a:ext uri="{9D8B030D-6E8A-4147-A177-3AD203B41FA5}">
                      <a16:colId xmlns:a16="http://schemas.microsoft.com/office/drawing/2014/main" val="4024475617"/>
                    </a:ext>
                  </a:extLst>
                </a:gridCol>
                <a:gridCol w="470018">
                  <a:extLst>
                    <a:ext uri="{9D8B030D-6E8A-4147-A177-3AD203B41FA5}">
                      <a16:colId xmlns:a16="http://schemas.microsoft.com/office/drawing/2014/main" val="1732354046"/>
                    </a:ext>
                  </a:extLst>
                </a:gridCol>
                <a:gridCol w="4666004">
                  <a:extLst>
                    <a:ext uri="{9D8B030D-6E8A-4147-A177-3AD203B41FA5}">
                      <a16:colId xmlns:a16="http://schemas.microsoft.com/office/drawing/2014/main" val="715916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Wartezimmer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Büro Doktor Müller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182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Empfang &amp; Aufnahme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Lager mit Reinigungsdrohne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22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Behandlungszimmer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Behandlungszimmer 4 mit  Medic-Drohne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332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Behandlungszimmer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6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Teeküche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492881"/>
                  </a:ext>
                </a:extLst>
              </a:tr>
            </a:tbl>
          </a:graphicData>
        </a:graphic>
      </p:graphicFrame>
      <p:pic>
        <p:nvPicPr>
          <p:cNvPr id="11" name="9" descr="Ein Bild, das Herz, pink, Magenta, Grafiken enthält.&#10;&#10;KI-generierte Inhalte können fehlerhaft sein.">
            <a:extLst>
              <a:ext uri="{FF2B5EF4-FFF2-40B4-BE49-F238E27FC236}">
                <a16:creationId xmlns:a16="http://schemas.microsoft.com/office/drawing/2014/main" id="{26EFDA53-4A9C-A5B1-30BB-77F1254A78E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160" y="2756139"/>
            <a:ext cx="24384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416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fütze Freihandform">
            <a:extLst>
              <a:ext uri="{FF2B5EF4-FFF2-40B4-BE49-F238E27FC236}">
                <a16:creationId xmlns:a16="http://schemas.microsoft.com/office/drawing/2014/main" id="{7478E512-C15B-3C69-B730-AE3E7F4DA8A4}"/>
              </a:ext>
            </a:extLst>
          </p:cNvPr>
          <p:cNvSpPr/>
          <p:nvPr/>
        </p:nvSpPr>
        <p:spPr>
          <a:xfrm>
            <a:off x="2215343" y="2154505"/>
            <a:ext cx="2417119" cy="1166812"/>
          </a:xfrm>
          <a:custGeom>
            <a:avLst/>
            <a:gdLst>
              <a:gd name="connsiteX0" fmla="*/ 383381 w 2417119"/>
              <a:gd name="connsiteY0" fmla="*/ 135731 h 1166812"/>
              <a:gd name="connsiteX1" fmla="*/ 400050 w 2417119"/>
              <a:gd name="connsiteY1" fmla="*/ 123825 h 1166812"/>
              <a:gd name="connsiteX2" fmla="*/ 404812 w 2417119"/>
              <a:gd name="connsiteY2" fmla="*/ 109537 h 1166812"/>
              <a:gd name="connsiteX3" fmla="*/ 426243 w 2417119"/>
              <a:gd name="connsiteY3" fmla="*/ 73818 h 1166812"/>
              <a:gd name="connsiteX4" fmla="*/ 431006 w 2417119"/>
              <a:gd name="connsiteY4" fmla="*/ 61912 h 1166812"/>
              <a:gd name="connsiteX5" fmla="*/ 438150 w 2417119"/>
              <a:gd name="connsiteY5" fmla="*/ 57150 h 1166812"/>
              <a:gd name="connsiteX6" fmla="*/ 445293 w 2417119"/>
              <a:gd name="connsiteY6" fmla="*/ 47625 h 1166812"/>
              <a:gd name="connsiteX7" fmla="*/ 481012 w 2417119"/>
              <a:gd name="connsiteY7" fmla="*/ 30956 h 1166812"/>
              <a:gd name="connsiteX8" fmla="*/ 538162 w 2417119"/>
              <a:gd name="connsiteY8" fmla="*/ 4762 h 1166812"/>
              <a:gd name="connsiteX9" fmla="*/ 573881 w 2417119"/>
              <a:gd name="connsiteY9" fmla="*/ 0 h 1166812"/>
              <a:gd name="connsiteX10" fmla="*/ 681037 w 2417119"/>
              <a:gd name="connsiteY10" fmla="*/ 9525 h 1166812"/>
              <a:gd name="connsiteX11" fmla="*/ 714375 w 2417119"/>
              <a:gd name="connsiteY11" fmla="*/ 26193 h 1166812"/>
              <a:gd name="connsiteX12" fmla="*/ 735806 w 2417119"/>
              <a:gd name="connsiteY12" fmla="*/ 35718 h 1166812"/>
              <a:gd name="connsiteX13" fmla="*/ 750093 w 2417119"/>
              <a:gd name="connsiteY13" fmla="*/ 38100 h 1166812"/>
              <a:gd name="connsiteX14" fmla="*/ 766762 w 2417119"/>
              <a:gd name="connsiteY14" fmla="*/ 42862 h 1166812"/>
              <a:gd name="connsiteX15" fmla="*/ 812006 w 2417119"/>
              <a:gd name="connsiteY15" fmla="*/ 71437 h 1166812"/>
              <a:gd name="connsiteX16" fmla="*/ 823912 w 2417119"/>
              <a:gd name="connsiteY16" fmla="*/ 80962 h 1166812"/>
              <a:gd name="connsiteX17" fmla="*/ 852487 w 2417119"/>
              <a:gd name="connsiteY17" fmla="*/ 92868 h 1166812"/>
              <a:gd name="connsiteX18" fmla="*/ 1002506 w 2417119"/>
              <a:gd name="connsiteY18" fmla="*/ 90487 h 1166812"/>
              <a:gd name="connsiteX19" fmla="*/ 1062037 w 2417119"/>
              <a:gd name="connsiteY19" fmla="*/ 80962 h 1166812"/>
              <a:gd name="connsiteX20" fmla="*/ 1102518 w 2417119"/>
              <a:gd name="connsiteY20" fmla="*/ 78581 h 1166812"/>
              <a:gd name="connsiteX21" fmla="*/ 1250156 w 2417119"/>
              <a:gd name="connsiteY21" fmla="*/ 61912 h 1166812"/>
              <a:gd name="connsiteX22" fmla="*/ 1276350 w 2417119"/>
              <a:gd name="connsiteY22" fmla="*/ 57150 h 1166812"/>
              <a:gd name="connsiteX23" fmla="*/ 1293018 w 2417119"/>
              <a:gd name="connsiteY23" fmla="*/ 54768 h 1166812"/>
              <a:gd name="connsiteX24" fmla="*/ 1381125 w 2417119"/>
              <a:gd name="connsiteY24" fmla="*/ 61912 h 1166812"/>
              <a:gd name="connsiteX25" fmla="*/ 1452562 w 2417119"/>
              <a:gd name="connsiteY25" fmla="*/ 102393 h 1166812"/>
              <a:gd name="connsiteX26" fmla="*/ 1493043 w 2417119"/>
              <a:gd name="connsiteY26" fmla="*/ 119062 h 1166812"/>
              <a:gd name="connsiteX27" fmla="*/ 1576387 w 2417119"/>
              <a:gd name="connsiteY27" fmla="*/ 192881 h 1166812"/>
              <a:gd name="connsiteX28" fmla="*/ 1581150 w 2417119"/>
              <a:gd name="connsiteY28" fmla="*/ 207168 h 1166812"/>
              <a:gd name="connsiteX29" fmla="*/ 1602581 w 2417119"/>
              <a:gd name="connsiteY29" fmla="*/ 238125 h 1166812"/>
              <a:gd name="connsiteX30" fmla="*/ 1607343 w 2417119"/>
              <a:gd name="connsiteY30" fmla="*/ 252412 h 1166812"/>
              <a:gd name="connsiteX31" fmla="*/ 1621631 w 2417119"/>
              <a:gd name="connsiteY31" fmla="*/ 266700 h 1166812"/>
              <a:gd name="connsiteX32" fmla="*/ 1652587 w 2417119"/>
              <a:gd name="connsiteY32" fmla="*/ 292893 h 1166812"/>
              <a:gd name="connsiteX33" fmla="*/ 1743075 w 2417119"/>
              <a:gd name="connsiteY33" fmla="*/ 330993 h 1166812"/>
              <a:gd name="connsiteX34" fmla="*/ 1824037 w 2417119"/>
              <a:gd name="connsiteY34" fmla="*/ 352425 h 1166812"/>
              <a:gd name="connsiteX35" fmla="*/ 1893093 w 2417119"/>
              <a:gd name="connsiteY35" fmla="*/ 381000 h 1166812"/>
              <a:gd name="connsiteX36" fmla="*/ 1995487 w 2417119"/>
              <a:gd name="connsiteY36" fmla="*/ 416718 h 1166812"/>
              <a:gd name="connsiteX37" fmla="*/ 2045493 w 2417119"/>
              <a:gd name="connsiteY37" fmla="*/ 428625 h 1166812"/>
              <a:gd name="connsiteX38" fmla="*/ 2124075 w 2417119"/>
              <a:gd name="connsiteY38" fmla="*/ 457200 h 1166812"/>
              <a:gd name="connsiteX39" fmla="*/ 2195512 w 2417119"/>
              <a:gd name="connsiteY39" fmla="*/ 483393 h 1166812"/>
              <a:gd name="connsiteX40" fmla="*/ 2281237 w 2417119"/>
              <a:gd name="connsiteY40" fmla="*/ 504825 h 1166812"/>
              <a:gd name="connsiteX41" fmla="*/ 2343150 w 2417119"/>
              <a:gd name="connsiteY41" fmla="*/ 540543 h 1166812"/>
              <a:gd name="connsiteX42" fmla="*/ 2366962 w 2417119"/>
              <a:gd name="connsiteY42" fmla="*/ 566737 h 1166812"/>
              <a:gd name="connsiteX43" fmla="*/ 2405062 w 2417119"/>
              <a:gd name="connsiteY43" fmla="*/ 628650 h 1166812"/>
              <a:gd name="connsiteX44" fmla="*/ 2407443 w 2417119"/>
              <a:gd name="connsiteY44" fmla="*/ 638175 h 1166812"/>
              <a:gd name="connsiteX45" fmla="*/ 2416968 w 2417119"/>
              <a:gd name="connsiteY45" fmla="*/ 652462 h 1166812"/>
              <a:gd name="connsiteX46" fmla="*/ 2393156 w 2417119"/>
              <a:gd name="connsiteY46" fmla="*/ 795337 h 1166812"/>
              <a:gd name="connsiteX47" fmla="*/ 2345531 w 2417119"/>
              <a:gd name="connsiteY47" fmla="*/ 876300 h 1166812"/>
              <a:gd name="connsiteX48" fmla="*/ 2288381 w 2417119"/>
              <a:gd name="connsiteY48" fmla="*/ 964406 h 1166812"/>
              <a:gd name="connsiteX49" fmla="*/ 2235993 w 2417119"/>
              <a:gd name="connsiteY49" fmla="*/ 1031081 h 1166812"/>
              <a:gd name="connsiteX50" fmla="*/ 2178843 w 2417119"/>
              <a:gd name="connsiteY50" fmla="*/ 1071562 h 1166812"/>
              <a:gd name="connsiteX51" fmla="*/ 2119312 w 2417119"/>
              <a:gd name="connsiteY51" fmla="*/ 1112043 h 1166812"/>
              <a:gd name="connsiteX52" fmla="*/ 2047875 w 2417119"/>
              <a:gd name="connsiteY52" fmla="*/ 1140618 h 1166812"/>
              <a:gd name="connsiteX53" fmla="*/ 2002631 w 2417119"/>
              <a:gd name="connsiteY53" fmla="*/ 1147762 h 1166812"/>
              <a:gd name="connsiteX54" fmla="*/ 1943100 w 2417119"/>
              <a:gd name="connsiteY54" fmla="*/ 1162050 h 1166812"/>
              <a:gd name="connsiteX55" fmla="*/ 1893093 w 2417119"/>
              <a:gd name="connsiteY55" fmla="*/ 1166812 h 1166812"/>
              <a:gd name="connsiteX56" fmla="*/ 1793081 w 2417119"/>
              <a:gd name="connsiteY56" fmla="*/ 1154906 h 1166812"/>
              <a:gd name="connsiteX57" fmla="*/ 1650206 w 2417119"/>
              <a:gd name="connsiteY57" fmla="*/ 1114425 h 1166812"/>
              <a:gd name="connsiteX58" fmla="*/ 1604962 w 2417119"/>
              <a:gd name="connsiteY58" fmla="*/ 1083468 h 1166812"/>
              <a:gd name="connsiteX59" fmla="*/ 1550193 w 2417119"/>
              <a:gd name="connsiteY59" fmla="*/ 1059656 h 1166812"/>
              <a:gd name="connsiteX60" fmla="*/ 1488281 w 2417119"/>
              <a:gd name="connsiteY60" fmla="*/ 1014412 h 1166812"/>
              <a:gd name="connsiteX61" fmla="*/ 1476375 w 2417119"/>
              <a:gd name="connsiteY61" fmla="*/ 990600 h 1166812"/>
              <a:gd name="connsiteX62" fmla="*/ 1473993 w 2417119"/>
              <a:gd name="connsiteY62" fmla="*/ 931068 h 1166812"/>
              <a:gd name="connsiteX63" fmla="*/ 1471612 w 2417119"/>
              <a:gd name="connsiteY63" fmla="*/ 902493 h 1166812"/>
              <a:gd name="connsiteX64" fmla="*/ 1457325 w 2417119"/>
              <a:gd name="connsiteY64" fmla="*/ 871537 h 1166812"/>
              <a:gd name="connsiteX65" fmla="*/ 1414462 w 2417119"/>
              <a:gd name="connsiteY65" fmla="*/ 812006 h 1166812"/>
              <a:gd name="connsiteX66" fmla="*/ 1364456 w 2417119"/>
              <a:gd name="connsiteY66" fmla="*/ 778668 h 1166812"/>
              <a:gd name="connsiteX67" fmla="*/ 1333500 w 2417119"/>
              <a:gd name="connsiteY67" fmla="*/ 773906 h 1166812"/>
              <a:gd name="connsiteX68" fmla="*/ 1221581 w 2417119"/>
              <a:gd name="connsiteY68" fmla="*/ 776287 h 1166812"/>
              <a:gd name="connsiteX69" fmla="*/ 1183481 w 2417119"/>
              <a:gd name="connsiteY69" fmla="*/ 788193 h 1166812"/>
              <a:gd name="connsiteX70" fmla="*/ 1138237 w 2417119"/>
              <a:gd name="connsiteY70" fmla="*/ 800100 h 1166812"/>
              <a:gd name="connsiteX71" fmla="*/ 1071562 w 2417119"/>
              <a:gd name="connsiteY71" fmla="*/ 833437 h 1166812"/>
              <a:gd name="connsiteX72" fmla="*/ 1033462 w 2417119"/>
              <a:gd name="connsiteY72" fmla="*/ 859631 h 1166812"/>
              <a:gd name="connsiteX73" fmla="*/ 966787 w 2417119"/>
              <a:gd name="connsiteY73" fmla="*/ 931068 h 1166812"/>
              <a:gd name="connsiteX74" fmla="*/ 914400 w 2417119"/>
              <a:gd name="connsiteY74" fmla="*/ 983456 h 1166812"/>
              <a:gd name="connsiteX75" fmla="*/ 859631 w 2417119"/>
              <a:gd name="connsiteY75" fmla="*/ 1014412 h 1166812"/>
              <a:gd name="connsiteX76" fmla="*/ 795337 w 2417119"/>
              <a:gd name="connsiteY76" fmla="*/ 1031081 h 1166812"/>
              <a:gd name="connsiteX77" fmla="*/ 614362 w 2417119"/>
              <a:gd name="connsiteY77" fmla="*/ 1047750 h 1166812"/>
              <a:gd name="connsiteX78" fmla="*/ 273843 w 2417119"/>
              <a:gd name="connsiteY78" fmla="*/ 1057275 h 1166812"/>
              <a:gd name="connsiteX79" fmla="*/ 90487 w 2417119"/>
              <a:gd name="connsiteY79" fmla="*/ 1050131 h 1166812"/>
              <a:gd name="connsiteX80" fmla="*/ 35718 w 2417119"/>
              <a:gd name="connsiteY80" fmla="*/ 990600 h 1166812"/>
              <a:gd name="connsiteX81" fmla="*/ 2381 w 2417119"/>
              <a:gd name="connsiteY81" fmla="*/ 883443 h 1166812"/>
              <a:gd name="connsiteX82" fmla="*/ 0 w 2417119"/>
              <a:gd name="connsiteY82" fmla="*/ 862012 h 1166812"/>
              <a:gd name="connsiteX83" fmla="*/ 7143 w 2417119"/>
              <a:gd name="connsiteY83" fmla="*/ 792956 h 1166812"/>
              <a:gd name="connsiteX84" fmla="*/ 30956 w 2417119"/>
              <a:gd name="connsiteY84" fmla="*/ 776287 h 1166812"/>
              <a:gd name="connsiteX85" fmla="*/ 166687 w 2417119"/>
              <a:gd name="connsiteY85" fmla="*/ 738187 h 1166812"/>
              <a:gd name="connsiteX86" fmla="*/ 226218 w 2417119"/>
              <a:gd name="connsiteY86" fmla="*/ 731043 h 1166812"/>
              <a:gd name="connsiteX87" fmla="*/ 295275 w 2417119"/>
              <a:gd name="connsiteY87" fmla="*/ 721518 h 1166812"/>
              <a:gd name="connsiteX88" fmla="*/ 383381 w 2417119"/>
              <a:gd name="connsiteY88" fmla="*/ 666750 h 1166812"/>
              <a:gd name="connsiteX89" fmla="*/ 400050 w 2417119"/>
              <a:gd name="connsiteY89" fmla="*/ 611981 h 1166812"/>
              <a:gd name="connsiteX90" fmla="*/ 383381 w 2417119"/>
              <a:gd name="connsiteY90" fmla="*/ 507206 h 1166812"/>
              <a:gd name="connsiteX91" fmla="*/ 357187 w 2417119"/>
              <a:gd name="connsiteY91" fmla="*/ 454818 h 1166812"/>
              <a:gd name="connsiteX92" fmla="*/ 342900 w 2417119"/>
              <a:gd name="connsiteY92" fmla="*/ 421481 h 1166812"/>
              <a:gd name="connsiteX93" fmla="*/ 316706 w 2417119"/>
              <a:gd name="connsiteY93" fmla="*/ 392906 h 1166812"/>
              <a:gd name="connsiteX94" fmla="*/ 266700 w 2417119"/>
              <a:gd name="connsiteY94" fmla="*/ 359568 h 1166812"/>
              <a:gd name="connsiteX95" fmla="*/ 238125 w 2417119"/>
              <a:gd name="connsiteY95" fmla="*/ 350043 h 1166812"/>
              <a:gd name="connsiteX96" fmla="*/ 195262 w 2417119"/>
              <a:gd name="connsiteY96" fmla="*/ 328612 h 1166812"/>
              <a:gd name="connsiteX97" fmla="*/ 161925 w 2417119"/>
              <a:gd name="connsiteY97" fmla="*/ 280987 h 1166812"/>
              <a:gd name="connsiteX98" fmla="*/ 157162 w 2417119"/>
              <a:gd name="connsiteY98" fmla="*/ 250031 h 1166812"/>
              <a:gd name="connsiteX99" fmla="*/ 176212 w 2417119"/>
              <a:gd name="connsiteY99" fmla="*/ 169068 h 1166812"/>
              <a:gd name="connsiteX100" fmla="*/ 188118 w 2417119"/>
              <a:gd name="connsiteY100" fmla="*/ 157162 h 1166812"/>
              <a:gd name="connsiteX101" fmla="*/ 211931 w 2417119"/>
              <a:gd name="connsiteY101" fmla="*/ 154781 h 1166812"/>
              <a:gd name="connsiteX102" fmla="*/ 247650 w 2417119"/>
              <a:gd name="connsiteY102" fmla="*/ 145256 h 1166812"/>
              <a:gd name="connsiteX103" fmla="*/ 383381 w 2417119"/>
              <a:gd name="connsiteY103" fmla="*/ 135731 h 1166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2417119" h="1166812" fill="none" extrusionOk="0">
                <a:moveTo>
                  <a:pt x="383381" y="135731"/>
                </a:moveTo>
                <a:cubicBezTo>
                  <a:pt x="408945" y="131513"/>
                  <a:pt x="393906" y="128942"/>
                  <a:pt x="400050" y="123825"/>
                </a:cubicBezTo>
                <a:cubicBezTo>
                  <a:pt x="403227" y="119738"/>
                  <a:pt x="402400" y="113156"/>
                  <a:pt x="404812" y="109537"/>
                </a:cubicBezTo>
                <a:cubicBezTo>
                  <a:pt x="410655" y="96795"/>
                  <a:pt x="424918" y="86213"/>
                  <a:pt x="426243" y="73818"/>
                </a:cubicBezTo>
                <a:cubicBezTo>
                  <a:pt x="427666" y="69905"/>
                  <a:pt x="428756" y="65569"/>
                  <a:pt x="431006" y="61912"/>
                </a:cubicBezTo>
                <a:cubicBezTo>
                  <a:pt x="432127" y="58933"/>
                  <a:pt x="435842" y="59126"/>
                  <a:pt x="438150" y="57150"/>
                </a:cubicBezTo>
                <a:cubicBezTo>
                  <a:pt x="440630" y="53947"/>
                  <a:pt x="442326" y="49758"/>
                  <a:pt x="445293" y="47625"/>
                </a:cubicBezTo>
                <a:cubicBezTo>
                  <a:pt x="452245" y="40150"/>
                  <a:pt x="468690" y="35868"/>
                  <a:pt x="481012" y="30956"/>
                </a:cubicBezTo>
                <a:cubicBezTo>
                  <a:pt x="496091" y="22941"/>
                  <a:pt x="513404" y="4786"/>
                  <a:pt x="538162" y="4762"/>
                </a:cubicBezTo>
                <a:cubicBezTo>
                  <a:pt x="559124" y="-771"/>
                  <a:pt x="552435" y="4276"/>
                  <a:pt x="573881" y="0"/>
                </a:cubicBezTo>
                <a:cubicBezTo>
                  <a:pt x="604248" y="-2434"/>
                  <a:pt x="641017" y="11731"/>
                  <a:pt x="681037" y="9525"/>
                </a:cubicBezTo>
                <a:cubicBezTo>
                  <a:pt x="701423" y="12273"/>
                  <a:pt x="695436" y="14714"/>
                  <a:pt x="714375" y="26193"/>
                </a:cubicBezTo>
                <a:cubicBezTo>
                  <a:pt x="721298" y="29199"/>
                  <a:pt x="727546" y="32277"/>
                  <a:pt x="735806" y="35718"/>
                </a:cubicBezTo>
                <a:cubicBezTo>
                  <a:pt x="741120" y="37190"/>
                  <a:pt x="744882" y="37086"/>
                  <a:pt x="750093" y="38100"/>
                </a:cubicBezTo>
                <a:cubicBezTo>
                  <a:pt x="754577" y="39804"/>
                  <a:pt x="762144" y="41678"/>
                  <a:pt x="766762" y="42862"/>
                </a:cubicBezTo>
                <a:cubicBezTo>
                  <a:pt x="781692" y="50275"/>
                  <a:pt x="797634" y="62684"/>
                  <a:pt x="812006" y="71437"/>
                </a:cubicBezTo>
                <a:cubicBezTo>
                  <a:pt x="814911" y="74584"/>
                  <a:pt x="819552" y="78564"/>
                  <a:pt x="823912" y="80962"/>
                </a:cubicBezTo>
                <a:cubicBezTo>
                  <a:pt x="834983" y="87958"/>
                  <a:pt x="843750" y="88007"/>
                  <a:pt x="852487" y="92868"/>
                </a:cubicBezTo>
                <a:cubicBezTo>
                  <a:pt x="890443" y="89504"/>
                  <a:pt x="954395" y="91930"/>
                  <a:pt x="1002506" y="90487"/>
                </a:cubicBezTo>
                <a:cubicBezTo>
                  <a:pt x="1079433" y="79778"/>
                  <a:pt x="990164" y="91694"/>
                  <a:pt x="1062037" y="80962"/>
                </a:cubicBezTo>
                <a:cubicBezTo>
                  <a:pt x="1076309" y="79362"/>
                  <a:pt x="1088619" y="79295"/>
                  <a:pt x="1102518" y="78581"/>
                </a:cubicBezTo>
                <a:cubicBezTo>
                  <a:pt x="1162324" y="51314"/>
                  <a:pt x="1112089" y="87097"/>
                  <a:pt x="1250156" y="61912"/>
                </a:cubicBezTo>
                <a:cubicBezTo>
                  <a:pt x="1258743" y="62331"/>
                  <a:pt x="1267472" y="58312"/>
                  <a:pt x="1276350" y="57150"/>
                </a:cubicBezTo>
                <a:cubicBezTo>
                  <a:pt x="1282191" y="56496"/>
                  <a:pt x="1286085" y="56356"/>
                  <a:pt x="1293018" y="54768"/>
                </a:cubicBezTo>
                <a:cubicBezTo>
                  <a:pt x="1320724" y="61475"/>
                  <a:pt x="1351565" y="53950"/>
                  <a:pt x="1381125" y="61912"/>
                </a:cubicBezTo>
                <a:cubicBezTo>
                  <a:pt x="1429916" y="70889"/>
                  <a:pt x="1413173" y="79143"/>
                  <a:pt x="1452562" y="102393"/>
                </a:cubicBezTo>
                <a:cubicBezTo>
                  <a:pt x="1469076" y="109492"/>
                  <a:pt x="1479457" y="110507"/>
                  <a:pt x="1493043" y="119062"/>
                </a:cubicBezTo>
                <a:cubicBezTo>
                  <a:pt x="1546895" y="155500"/>
                  <a:pt x="1549263" y="160922"/>
                  <a:pt x="1576387" y="192881"/>
                </a:cubicBezTo>
                <a:cubicBezTo>
                  <a:pt x="1578572" y="197351"/>
                  <a:pt x="1578903" y="202435"/>
                  <a:pt x="1581150" y="207168"/>
                </a:cubicBezTo>
                <a:cubicBezTo>
                  <a:pt x="1587438" y="218028"/>
                  <a:pt x="1602581" y="238125"/>
                  <a:pt x="1602581" y="238125"/>
                </a:cubicBezTo>
                <a:cubicBezTo>
                  <a:pt x="1604359" y="243402"/>
                  <a:pt x="1603814" y="249071"/>
                  <a:pt x="1607343" y="252412"/>
                </a:cubicBezTo>
                <a:cubicBezTo>
                  <a:pt x="1612380" y="256843"/>
                  <a:pt x="1615911" y="261990"/>
                  <a:pt x="1621631" y="266700"/>
                </a:cubicBezTo>
                <a:cubicBezTo>
                  <a:pt x="1631671" y="274063"/>
                  <a:pt x="1642155" y="285903"/>
                  <a:pt x="1652587" y="292893"/>
                </a:cubicBezTo>
                <a:cubicBezTo>
                  <a:pt x="1700749" y="325092"/>
                  <a:pt x="1685812" y="302808"/>
                  <a:pt x="1743075" y="330993"/>
                </a:cubicBezTo>
                <a:cubicBezTo>
                  <a:pt x="1798872" y="351073"/>
                  <a:pt x="1774037" y="345562"/>
                  <a:pt x="1824037" y="352425"/>
                </a:cubicBezTo>
                <a:cubicBezTo>
                  <a:pt x="1880746" y="380073"/>
                  <a:pt x="1833356" y="362008"/>
                  <a:pt x="1893093" y="381000"/>
                </a:cubicBezTo>
                <a:cubicBezTo>
                  <a:pt x="1919882" y="394563"/>
                  <a:pt x="1959643" y="407318"/>
                  <a:pt x="1995487" y="416718"/>
                </a:cubicBezTo>
                <a:cubicBezTo>
                  <a:pt x="2009401" y="423249"/>
                  <a:pt x="2028231" y="427116"/>
                  <a:pt x="2045493" y="428625"/>
                </a:cubicBezTo>
                <a:cubicBezTo>
                  <a:pt x="2074518" y="437871"/>
                  <a:pt x="2092675" y="450982"/>
                  <a:pt x="2124075" y="457200"/>
                </a:cubicBezTo>
                <a:cubicBezTo>
                  <a:pt x="2148549" y="470215"/>
                  <a:pt x="2170993" y="475639"/>
                  <a:pt x="2195512" y="483393"/>
                </a:cubicBezTo>
                <a:cubicBezTo>
                  <a:pt x="2256420" y="501303"/>
                  <a:pt x="2223860" y="493507"/>
                  <a:pt x="2281237" y="504825"/>
                </a:cubicBezTo>
                <a:cubicBezTo>
                  <a:pt x="2311094" y="518077"/>
                  <a:pt x="2329025" y="521278"/>
                  <a:pt x="2343150" y="540543"/>
                </a:cubicBezTo>
                <a:cubicBezTo>
                  <a:pt x="2351940" y="552027"/>
                  <a:pt x="2360081" y="556841"/>
                  <a:pt x="2366962" y="566737"/>
                </a:cubicBezTo>
                <a:cubicBezTo>
                  <a:pt x="2380894" y="586564"/>
                  <a:pt x="2405062" y="628650"/>
                  <a:pt x="2405062" y="628650"/>
                </a:cubicBezTo>
                <a:cubicBezTo>
                  <a:pt x="2405318" y="632316"/>
                  <a:pt x="2405482" y="635437"/>
                  <a:pt x="2407443" y="638175"/>
                </a:cubicBezTo>
                <a:cubicBezTo>
                  <a:pt x="2411034" y="644312"/>
                  <a:pt x="2415749" y="646049"/>
                  <a:pt x="2416968" y="652462"/>
                </a:cubicBezTo>
                <a:cubicBezTo>
                  <a:pt x="2411578" y="691008"/>
                  <a:pt x="2415547" y="754196"/>
                  <a:pt x="2393156" y="795337"/>
                </a:cubicBezTo>
                <a:cubicBezTo>
                  <a:pt x="2383653" y="818635"/>
                  <a:pt x="2363978" y="851131"/>
                  <a:pt x="2345531" y="876300"/>
                </a:cubicBezTo>
                <a:cubicBezTo>
                  <a:pt x="2336358" y="899236"/>
                  <a:pt x="2307287" y="948498"/>
                  <a:pt x="2288381" y="964406"/>
                </a:cubicBezTo>
                <a:cubicBezTo>
                  <a:pt x="2271862" y="978489"/>
                  <a:pt x="2250060" y="1022803"/>
                  <a:pt x="2235993" y="1031081"/>
                </a:cubicBezTo>
                <a:cubicBezTo>
                  <a:pt x="2218005" y="1045614"/>
                  <a:pt x="2191899" y="1059513"/>
                  <a:pt x="2178843" y="1071562"/>
                </a:cubicBezTo>
                <a:cubicBezTo>
                  <a:pt x="2168884" y="1079078"/>
                  <a:pt x="2132892" y="1101810"/>
                  <a:pt x="2119312" y="1112043"/>
                </a:cubicBezTo>
                <a:cubicBezTo>
                  <a:pt x="2100800" y="1125240"/>
                  <a:pt x="2070731" y="1142480"/>
                  <a:pt x="2047875" y="1140618"/>
                </a:cubicBezTo>
                <a:cubicBezTo>
                  <a:pt x="2035589" y="1141377"/>
                  <a:pt x="2020564" y="1144799"/>
                  <a:pt x="2002631" y="1147762"/>
                </a:cubicBezTo>
                <a:cubicBezTo>
                  <a:pt x="1978245" y="1151500"/>
                  <a:pt x="1962648" y="1155891"/>
                  <a:pt x="1943100" y="1162050"/>
                </a:cubicBezTo>
                <a:cubicBezTo>
                  <a:pt x="1925470" y="1165977"/>
                  <a:pt x="1908059" y="1169510"/>
                  <a:pt x="1893093" y="1166812"/>
                </a:cubicBezTo>
                <a:cubicBezTo>
                  <a:pt x="1860018" y="1170810"/>
                  <a:pt x="1835056" y="1162881"/>
                  <a:pt x="1793081" y="1154906"/>
                </a:cubicBezTo>
                <a:cubicBezTo>
                  <a:pt x="1744694" y="1144470"/>
                  <a:pt x="1650206" y="1114425"/>
                  <a:pt x="1650206" y="1114425"/>
                </a:cubicBezTo>
                <a:cubicBezTo>
                  <a:pt x="1633819" y="1104328"/>
                  <a:pt x="1617311" y="1088497"/>
                  <a:pt x="1604962" y="1083468"/>
                </a:cubicBezTo>
                <a:cubicBezTo>
                  <a:pt x="1588306" y="1068757"/>
                  <a:pt x="1569861" y="1072447"/>
                  <a:pt x="1550193" y="1059656"/>
                </a:cubicBezTo>
                <a:cubicBezTo>
                  <a:pt x="1528195" y="1046636"/>
                  <a:pt x="1488281" y="1014412"/>
                  <a:pt x="1488281" y="1014412"/>
                </a:cubicBezTo>
                <a:cubicBezTo>
                  <a:pt x="1485298" y="1004345"/>
                  <a:pt x="1477293" y="999106"/>
                  <a:pt x="1476375" y="990600"/>
                </a:cubicBezTo>
                <a:cubicBezTo>
                  <a:pt x="1472192" y="970662"/>
                  <a:pt x="1472849" y="950026"/>
                  <a:pt x="1473993" y="931068"/>
                </a:cubicBezTo>
                <a:cubicBezTo>
                  <a:pt x="1472406" y="921990"/>
                  <a:pt x="1473449" y="911852"/>
                  <a:pt x="1471612" y="902493"/>
                </a:cubicBezTo>
                <a:cubicBezTo>
                  <a:pt x="1468343" y="892702"/>
                  <a:pt x="1462148" y="881366"/>
                  <a:pt x="1457325" y="871537"/>
                </a:cubicBezTo>
                <a:cubicBezTo>
                  <a:pt x="1440306" y="843882"/>
                  <a:pt x="1435543" y="833900"/>
                  <a:pt x="1414462" y="812006"/>
                </a:cubicBezTo>
                <a:cubicBezTo>
                  <a:pt x="1403091" y="797670"/>
                  <a:pt x="1385897" y="786136"/>
                  <a:pt x="1364456" y="778668"/>
                </a:cubicBezTo>
                <a:cubicBezTo>
                  <a:pt x="1351640" y="774469"/>
                  <a:pt x="1345684" y="776003"/>
                  <a:pt x="1333500" y="773906"/>
                </a:cubicBezTo>
                <a:cubicBezTo>
                  <a:pt x="1292376" y="783857"/>
                  <a:pt x="1255070" y="763410"/>
                  <a:pt x="1221581" y="776287"/>
                </a:cubicBezTo>
                <a:cubicBezTo>
                  <a:pt x="1208849" y="777752"/>
                  <a:pt x="1195309" y="781373"/>
                  <a:pt x="1183481" y="788193"/>
                </a:cubicBezTo>
                <a:cubicBezTo>
                  <a:pt x="1165794" y="796276"/>
                  <a:pt x="1151705" y="794926"/>
                  <a:pt x="1138237" y="800100"/>
                </a:cubicBezTo>
                <a:cubicBezTo>
                  <a:pt x="1114663" y="802883"/>
                  <a:pt x="1087851" y="819867"/>
                  <a:pt x="1071562" y="833437"/>
                </a:cubicBezTo>
                <a:cubicBezTo>
                  <a:pt x="1058698" y="840752"/>
                  <a:pt x="1045122" y="848112"/>
                  <a:pt x="1033462" y="859631"/>
                </a:cubicBezTo>
                <a:cubicBezTo>
                  <a:pt x="1008349" y="877225"/>
                  <a:pt x="990032" y="915507"/>
                  <a:pt x="966787" y="931068"/>
                </a:cubicBezTo>
                <a:cubicBezTo>
                  <a:pt x="952643" y="948015"/>
                  <a:pt x="937162" y="970929"/>
                  <a:pt x="914400" y="983456"/>
                </a:cubicBezTo>
                <a:cubicBezTo>
                  <a:pt x="900730" y="998530"/>
                  <a:pt x="880534" y="1006523"/>
                  <a:pt x="859631" y="1014412"/>
                </a:cubicBezTo>
                <a:cubicBezTo>
                  <a:pt x="822826" y="1027383"/>
                  <a:pt x="836751" y="1022742"/>
                  <a:pt x="795337" y="1031081"/>
                </a:cubicBezTo>
                <a:cubicBezTo>
                  <a:pt x="693888" y="1053931"/>
                  <a:pt x="768287" y="1047412"/>
                  <a:pt x="614362" y="1047750"/>
                </a:cubicBezTo>
                <a:cubicBezTo>
                  <a:pt x="454941" y="1074106"/>
                  <a:pt x="350124" y="1030913"/>
                  <a:pt x="273843" y="1057275"/>
                </a:cubicBezTo>
                <a:cubicBezTo>
                  <a:pt x="225691" y="1059970"/>
                  <a:pt x="151600" y="1086966"/>
                  <a:pt x="90487" y="1050131"/>
                </a:cubicBezTo>
                <a:cubicBezTo>
                  <a:pt x="64448" y="1040947"/>
                  <a:pt x="48491" y="1013904"/>
                  <a:pt x="35718" y="990600"/>
                </a:cubicBezTo>
                <a:cubicBezTo>
                  <a:pt x="18697" y="949183"/>
                  <a:pt x="16014" y="932272"/>
                  <a:pt x="2381" y="883443"/>
                </a:cubicBezTo>
                <a:cubicBezTo>
                  <a:pt x="-300" y="874782"/>
                  <a:pt x="1041" y="871109"/>
                  <a:pt x="0" y="862012"/>
                </a:cubicBezTo>
                <a:cubicBezTo>
                  <a:pt x="2914" y="839306"/>
                  <a:pt x="4599" y="813846"/>
                  <a:pt x="7143" y="792956"/>
                </a:cubicBezTo>
                <a:cubicBezTo>
                  <a:pt x="8915" y="781884"/>
                  <a:pt x="22567" y="777863"/>
                  <a:pt x="30956" y="776287"/>
                </a:cubicBezTo>
                <a:cubicBezTo>
                  <a:pt x="60437" y="766010"/>
                  <a:pt x="127527" y="748585"/>
                  <a:pt x="166687" y="738187"/>
                </a:cubicBezTo>
                <a:cubicBezTo>
                  <a:pt x="184146" y="735130"/>
                  <a:pt x="205525" y="733979"/>
                  <a:pt x="226218" y="731043"/>
                </a:cubicBezTo>
                <a:cubicBezTo>
                  <a:pt x="257002" y="720120"/>
                  <a:pt x="274555" y="730497"/>
                  <a:pt x="295275" y="721518"/>
                </a:cubicBezTo>
                <a:cubicBezTo>
                  <a:pt x="318911" y="715472"/>
                  <a:pt x="370226" y="696748"/>
                  <a:pt x="383381" y="666750"/>
                </a:cubicBezTo>
                <a:cubicBezTo>
                  <a:pt x="393220" y="648071"/>
                  <a:pt x="397523" y="627199"/>
                  <a:pt x="400050" y="611981"/>
                </a:cubicBezTo>
                <a:cubicBezTo>
                  <a:pt x="388498" y="585572"/>
                  <a:pt x="400514" y="543387"/>
                  <a:pt x="383381" y="507206"/>
                </a:cubicBezTo>
                <a:cubicBezTo>
                  <a:pt x="378589" y="490194"/>
                  <a:pt x="365337" y="473038"/>
                  <a:pt x="357187" y="454818"/>
                </a:cubicBezTo>
                <a:cubicBezTo>
                  <a:pt x="350043" y="444425"/>
                  <a:pt x="352630" y="430548"/>
                  <a:pt x="342900" y="421481"/>
                </a:cubicBezTo>
                <a:cubicBezTo>
                  <a:pt x="333234" y="408677"/>
                  <a:pt x="325354" y="402985"/>
                  <a:pt x="316706" y="392906"/>
                </a:cubicBezTo>
                <a:cubicBezTo>
                  <a:pt x="298868" y="379976"/>
                  <a:pt x="282551" y="372748"/>
                  <a:pt x="266700" y="359568"/>
                </a:cubicBezTo>
                <a:cubicBezTo>
                  <a:pt x="257852" y="355673"/>
                  <a:pt x="246626" y="353807"/>
                  <a:pt x="238125" y="350043"/>
                </a:cubicBezTo>
                <a:cubicBezTo>
                  <a:pt x="221784" y="340667"/>
                  <a:pt x="212103" y="335579"/>
                  <a:pt x="195262" y="328612"/>
                </a:cubicBezTo>
                <a:cubicBezTo>
                  <a:pt x="187382" y="313463"/>
                  <a:pt x="168641" y="297215"/>
                  <a:pt x="161925" y="280987"/>
                </a:cubicBezTo>
                <a:cubicBezTo>
                  <a:pt x="158504" y="270617"/>
                  <a:pt x="160238" y="259940"/>
                  <a:pt x="157162" y="250031"/>
                </a:cubicBezTo>
                <a:cubicBezTo>
                  <a:pt x="160771" y="200988"/>
                  <a:pt x="150967" y="201831"/>
                  <a:pt x="176212" y="169068"/>
                </a:cubicBezTo>
                <a:cubicBezTo>
                  <a:pt x="179986" y="163049"/>
                  <a:pt x="183987" y="159219"/>
                  <a:pt x="188118" y="157162"/>
                </a:cubicBezTo>
                <a:cubicBezTo>
                  <a:pt x="194229" y="154164"/>
                  <a:pt x="202991" y="156076"/>
                  <a:pt x="211931" y="154781"/>
                </a:cubicBezTo>
                <a:cubicBezTo>
                  <a:pt x="223220" y="152396"/>
                  <a:pt x="237672" y="146572"/>
                  <a:pt x="247650" y="145256"/>
                </a:cubicBezTo>
                <a:cubicBezTo>
                  <a:pt x="296483" y="140793"/>
                  <a:pt x="352738" y="139958"/>
                  <a:pt x="383381" y="135731"/>
                </a:cubicBezTo>
                <a:close/>
              </a:path>
              <a:path w="2417119" h="1166812" stroke="0" extrusionOk="0">
                <a:moveTo>
                  <a:pt x="383381" y="135731"/>
                </a:moveTo>
                <a:cubicBezTo>
                  <a:pt x="408615" y="133943"/>
                  <a:pt x="394967" y="129058"/>
                  <a:pt x="400050" y="123825"/>
                </a:cubicBezTo>
                <a:cubicBezTo>
                  <a:pt x="403185" y="119829"/>
                  <a:pt x="403342" y="114980"/>
                  <a:pt x="404812" y="109537"/>
                </a:cubicBezTo>
                <a:cubicBezTo>
                  <a:pt x="410979" y="93162"/>
                  <a:pt x="419095" y="85629"/>
                  <a:pt x="426243" y="73818"/>
                </a:cubicBezTo>
                <a:cubicBezTo>
                  <a:pt x="429069" y="69896"/>
                  <a:pt x="428822" y="65951"/>
                  <a:pt x="431006" y="61912"/>
                </a:cubicBezTo>
                <a:cubicBezTo>
                  <a:pt x="432420" y="59325"/>
                  <a:pt x="436582" y="58763"/>
                  <a:pt x="438150" y="57150"/>
                </a:cubicBezTo>
                <a:cubicBezTo>
                  <a:pt x="440792" y="53803"/>
                  <a:pt x="442275" y="50008"/>
                  <a:pt x="445293" y="47625"/>
                </a:cubicBezTo>
                <a:cubicBezTo>
                  <a:pt x="452232" y="42384"/>
                  <a:pt x="472665" y="38424"/>
                  <a:pt x="481012" y="30956"/>
                </a:cubicBezTo>
                <a:cubicBezTo>
                  <a:pt x="500341" y="17080"/>
                  <a:pt x="512183" y="7763"/>
                  <a:pt x="538162" y="4762"/>
                </a:cubicBezTo>
                <a:cubicBezTo>
                  <a:pt x="560925" y="3977"/>
                  <a:pt x="546672" y="4004"/>
                  <a:pt x="573881" y="0"/>
                </a:cubicBezTo>
                <a:cubicBezTo>
                  <a:pt x="614356" y="-3469"/>
                  <a:pt x="649459" y="14509"/>
                  <a:pt x="681037" y="9525"/>
                </a:cubicBezTo>
                <a:cubicBezTo>
                  <a:pt x="700555" y="13011"/>
                  <a:pt x="697609" y="15561"/>
                  <a:pt x="714375" y="26193"/>
                </a:cubicBezTo>
                <a:cubicBezTo>
                  <a:pt x="719913" y="30323"/>
                  <a:pt x="728420" y="35382"/>
                  <a:pt x="735806" y="35718"/>
                </a:cubicBezTo>
                <a:cubicBezTo>
                  <a:pt x="740102" y="37183"/>
                  <a:pt x="745193" y="36926"/>
                  <a:pt x="750093" y="38100"/>
                </a:cubicBezTo>
                <a:cubicBezTo>
                  <a:pt x="757012" y="40321"/>
                  <a:pt x="760474" y="39954"/>
                  <a:pt x="766762" y="42862"/>
                </a:cubicBezTo>
                <a:cubicBezTo>
                  <a:pt x="783430" y="49892"/>
                  <a:pt x="797908" y="60801"/>
                  <a:pt x="812006" y="71437"/>
                </a:cubicBezTo>
                <a:cubicBezTo>
                  <a:pt x="816486" y="75175"/>
                  <a:pt x="818382" y="77761"/>
                  <a:pt x="823912" y="80962"/>
                </a:cubicBezTo>
                <a:cubicBezTo>
                  <a:pt x="832598" y="84860"/>
                  <a:pt x="840728" y="90981"/>
                  <a:pt x="852487" y="92868"/>
                </a:cubicBezTo>
                <a:cubicBezTo>
                  <a:pt x="911822" y="90830"/>
                  <a:pt x="961239" y="96510"/>
                  <a:pt x="1002506" y="90487"/>
                </a:cubicBezTo>
                <a:cubicBezTo>
                  <a:pt x="1064474" y="87956"/>
                  <a:pt x="1014747" y="96547"/>
                  <a:pt x="1062037" y="80962"/>
                </a:cubicBezTo>
                <a:cubicBezTo>
                  <a:pt x="1076727" y="78843"/>
                  <a:pt x="1089375" y="78675"/>
                  <a:pt x="1102518" y="78581"/>
                </a:cubicBezTo>
                <a:cubicBezTo>
                  <a:pt x="1163100" y="67334"/>
                  <a:pt x="1106430" y="77432"/>
                  <a:pt x="1250156" y="61912"/>
                </a:cubicBezTo>
                <a:cubicBezTo>
                  <a:pt x="1259916" y="62457"/>
                  <a:pt x="1267121" y="59167"/>
                  <a:pt x="1276350" y="57150"/>
                </a:cubicBezTo>
                <a:cubicBezTo>
                  <a:pt x="1282883" y="55913"/>
                  <a:pt x="1288119" y="54927"/>
                  <a:pt x="1293018" y="54768"/>
                </a:cubicBezTo>
                <a:cubicBezTo>
                  <a:pt x="1316156" y="58402"/>
                  <a:pt x="1345748" y="63009"/>
                  <a:pt x="1381125" y="61912"/>
                </a:cubicBezTo>
                <a:cubicBezTo>
                  <a:pt x="1425613" y="67756"/>
                  <a:pt x="1414416" y="77166"/>
                  <a:pt x="1452562" y="102393"/>
                </a:cubicBezTo>
                <a:cubicBezTo>
                  <a:pt x="1469444" y="109463"/>
                  <a:pt x="1481633" y="111260"/>
                  <a:pt x="1493043" y="119062"/>
                </a:cubicBezTo>
                <a:cubicBezTo>
                  <a:pt x="1546541" y="155561"/>
                  <a:pt x="1550079" y="159284"/>
                  <a:pt x="1576387" y="192881"/>
                </a:cubicBezTo>
                <a:cubicBezTo>
                  <a:pt x="1578102" y="197728"/>
                  <a:pt x="1579067" y="203405"/>
                  <a:pt x="1581150" y="207168"/>
                </a:cubicBezTo>
                <a:cubicBezTo>
                  <a:pt x="1587438" y="218029"/>
                  <a:pt x="1602581" y="238124"/>
                  <a:pt x="1602581" y="238125"/>
                </a:cubicBezTo>
                <a:cubicBezTo>
                  <a:pt x="1604833" y="243175"/>
                  <a:pt x="1604320" y="247976"/>
                  <a:pt x="1607343" y="252412"/>
                </a:cubicBezTo>
                <a:cubicBezTo>
                  <a:pt x="1611782" y="259248"/>
                  <a:pt x="1617360" y="262667"/>
                  <a:pt x="1621631" y="266700"/>
                </a:cubicBezTo>
                <a:cubicBezTo>
                  <a:pt x="1630156" y="273284"/>
                  <a:pt x="1642551" y="286817"/>
                  <a:pt x="1652587" y="292893"/>
                </a:cubicBezTo>
                <a:cubicBezTo>
                  <a:pt x="1697042" y="328360"/>
                  <a:pt x="1679284" y="306227"/>
                  <a:pt x="1743075" y="330993"/>
                </a:cubicBezTo>
                <a:cubicBezTo>
                  <a:pt x="1798950" y="350912"/>
                  <a:pt x="1777898" y="346293"/>
                  <a:pt x="1824037" y="352425"/>
                </a:cubicBezTo>
                <a:cubicBezTo>
                  <a:pt x="1862822" y="377172"/>
                  <a:pt x="1837734" y="363437"/>
                  <a:pt x="1893093" y="381000"/>
                </a:cubicBezTo>
                <a:cubicBezTo>
                  <a:pt x="1932681" y="391396"/>
                  <a:pt x="1961582" y="405880"/>
                  <a:pt x="1995487" y="416718"/>
                </a:cubicBezTo>
                <a:cubicBezTo>
                  <a:pt x="2014605" y="418838"/>
                  <a:pt x="2030377" y="421855"/>
                  <a:pt x="2045493" y="428625"/>
                </a:cubicBezTo>
                <a:cubicBezTo>
                  <a:pt x="2076161" y="430005"/>
                  <a:pt x="2097634" y="448839"/>
                  <a:pt x="2124075" y="457200"/>
                </a:cubicBezTo>
                <a:cubicBezTo>
                  <a:pt x="2147147" y="460517"/>
                  <a:pt x="2175800" y="471997"/>
                  <a:pt x="2195512" y="483393"/>
                </a:cubicBezTo>
                <a:cubicBezTo>
                  <a:pt x="2255906" y="502411"/>
                  <a:pt x="2237732" y="496810"/>
                  <a:pt x="2281237" y="504825"/>
                </a:cubicBezTo>
                <a:cubicBezTo>
                  <a:pt x="2306380" y="515970"/>
                  <a:pt x="2323304" y="520005"/>
                  <a:pt x="2343150" y="540543"/>
                </a:cubicBezTo>
                <a:cubicBezTo>
                  <a:pt x="2352585" y="546844"/>
                  <a:pt x="2361673" y="558640"/>
                  <a:pt x="2366962" y="566737"/>
                </a:cubicBezTo>
                <a:cubicBezTo>
                  <a:pt x="2380894" y="586563"/>
                  <a:pt x="2405063" y="628650"/>
                  <a:pt x="2405062" y="628650"/>
                </a:cubicBezTo>
                <a:cubicBezTo>
                  <a:pt x="2405715" y="631766"/>
                  <a:pt x="2406037" y="635561"/>
                  <a:pt x="2407443" y="638175"/>
                </a:cubicBezTo>
                <a:cubicBezTo>
                  <a:pt x="2411059" y="644130"/>
                  <a:pt x="2417308" y="647760"/>
                  <a:pt x="2416968" y="652462"/>
                </a:cubicBezTo>
                <a:cubicBezTo>
                  <a:pt x="2427604" y="695531"/>
                  <a:pt x="2426516" y="758903"/>
                  <a:pt x="2393156" y="795337"/>
                </a:cubicBezTo>
                <a:cubicBezTo>
                  <a:pt x="2383120" y="823986"/>
                  <a:pt x="2356938" y="855927"/>
                  <a:pt x="2345531" y="876300"/>
                </a:cubicBezTo>
                <a:cubicBezTo>
                  <a:pt x="2329581" y="903502"/>
                  <a:pt x="2312548" y="939605"/>
                  <a:pt x="2288381" y="964406"/>
                </a:cubicBezTo>
                <a:cubicBezTo>
                  <a:pt x="2275276" y="982020"/>
                  <a:pt x="2252335" y="1021192"/>
                  <a:pt x="2235993" y="1031081"/>
                </a:cubicBezTo>
                <a:cubicBezTo>
                  <a:pt x="2215044" y="1048112"/>
                  <a:pt x="2196531" y="1058052"/>
                  <a:pt x="2178843" y="1071562"/>
                </a:cubicBezTo>
                <a:cubicBezTo>
                  <a:pt x="2166067" y="1081745"/>
                  <a:pt x="2134130" y="1102565"/>
                  <a:pt x="2119312" y="1112043"/>
                </a:cubicBezTo>
                <a:cubicBezTo>
                  <a:pt x="2098046" y="1121572"/>
                  <a:pt x="2071635" y="1139554"/>
                  <a:pt x="2047875" y="1140618"/>
                </a:cubicBezTo>
                <a:cubicBezTo>
                  <a:pt x="2032000" y="1140651"/>
                  <a:pt x="2016608" y="1145115"/>
                  <a:pt x="2002631" y="1147762"/>
                </a:cubicBezTo>
                <a:cubicBezTo>
                  <a:pt x="1986060" y="1152133"/>
                  <a:pt x="1968809" y="1157131"/>
                  <a:pt x="1943100" y="1162050"/>
                </a:cubicBezTo>
                <a:cubicBezTo>
                  <a:pt x="1925613" y="1166288"/>
                  <a:pt x="1910622" y="1162569"/>
                  <a:pt x="1893093" y="1166812"/>
                </a:cubicBezTo>
                <a:cubicBezTo>
                  <a:pt x="1867038" y="1166330"/>
                  <a:pt x="1818210" y="1158998"/>
                  <a:pt x="1793081" y="1154906"/>
                </a:cubicBezTo>
                <a:cubicBezTo>
                  <a:pt x="1744694" y="1144471"/>
                  <a:pt x="1650206" y="1114425"/>
                  <a:pt x="1650206" y="1114425"/>
                </a:cubicBezTo>
                <a:cubicBezTo>
                  <a:pt x="1638850" y="1107767"/>
                  <a:pt x="1623493" y="1093895"/>
                  <a:pt x="1604962" y="1083468"/>
                </a:cubicBezTo>
                <a:cubicBezTo>
                  <a:pt x="1587166" y="1075763"/>
                  <a:pt x="1566930" y="1067334"/>
                  <a:pt x="1550193" y="1059656"/>
                </a:cubicBezTo>
                <a:cubicBezTo>
                  <a:pt x="1528197" y="1046637"/>
                  <a:pt x="1488281" y="1014413"/>
                  <a:pt x="1488281" y="1014412"/>
                </a:cubicBezTo>
                <a:cubicBezTo>
                  <a:pt x="1484759" y="1005906"/>
                  <a:pt x="1477790" y="1000283"/>
                  <a:pt x="1476375" y="990600"/>
                </a:cubicBezTo>
                <a:cubicBezTo>
                  <a:pt x="1475646" y="969427"/>
                  <a:pt x="1478180" y="953319"/>
                  <a:pt x="1473993" y="931068"/>
                </a:cubicBezTo>
                <a:cubicBezTo>
                  <a:pt x="1473508" y="923703"/>
                  <a:pt x="1475652" y="912162"/>
                  <a:pt x="1471612" y="902493"/>
                </a:cubicBezTo>
                <a:cubicBezTo>
                  <a:pt x="1469519" y="892690"/>
                  <a:pt x="1463610" y="880078"/>
                  <a:pt x="1457325" y="871537"/>
                </a:cubicBezTo>
                <a:cubicBezTo>
                  <a:pt x="1440881" y="839607"/>
                  <a:pt x="1436304" y="834185"/>
                  <a:pt x="1414462" y="812006"/>
                </a:cubicBezTo>
                <a:cubicBezTo>
                  <a:pt x="1399721" y="794408"/>
                  <a:pt x="1384532" y="786233"/>
                  <a:pt x="1364456" y="778668"/>
                </a:cubicBezTo>
                <a:cubicBezTo>
                  <a:pt x="1355504" y="775057"/>
                  <a:pt x="1342646" y="775361"/>
                  <a:pt x="1333500" y="773906"/>
                </a:cubicBezTo>
                <a:cubicBezTo>
                  <a:pt x="1308528" y="787193"/>
                  <a:pt x="1264308" y="763633"/>
                  <a:pt x="1221581" y="776287"/>
                </a:cubicBezTo>
                <a:cubicBezTo>
                  <a:pt x="1207649" y="776874"/>
                  <a:pt x="1196315" y="783171"/>
                  <a:pt x="1183481" y="788193"/>
                </a:cubicBezTo>
                <a:cubicBezTo>
                  <a:pt x="1169788" y="792631"/>
                  <a:pt x="1153453" y="794356"/>
                  <a:pt x="1138237" y="800100"/>
                </a:cubicBezTo>
                <a:cubicBezTo>
                  <a:pt x="1122173" y="810319"/>
                  <a:pt x="1092796" y="820202"/>
                  <a:pt x="1071562" y="833437"/>
                </a:cubicBezTo>
                <a:cubicBezTo>
                  <a:pt x="1057473" y="841045"/>
                  <a:pt x="1044156" y="845395"/>
                  <a:pt x="1033462" y="859631"/>
                </a:cubicBezTo>
                <a:cubicBezTo>
                  <a:pt x="1011430" y="878999"/>
                  <a:pt x="985682" y="901754"/>
                  <a:pt x="966787" y="931068"/>
                </a:cubicBezTo>
                <a:cubicBezTo>
                  <a:pt x="948803" y="944270"/>
                  <a:pt x="937515" y="962194"/>
                  <a:pt x="914400" y="983456"/>
                </a:cubicBezTo>
                <a:cubicBezTo>
                  <a:pt x="898408" y="997488"/>
                  <a:pt x="878343" y="1009955"/>
                  <a:pt x="859631" y="1014412"/>
                </a:cubicBezTo>
                <a:cubicBezTo>
                  <a:pt x="819933" y="1033036"/>
                  <a:pt x="834111" y="1021200"/>
                  <a:pt x="795337" y="1031081"/>
                </a:cubicBezTo>
                <a:cubicBezTo>
                  <a:pt x="678341" y="1042508"/>
                  <a:pt x="750281" y="1037303"/>
                  <a:pt x="614362" y="1047750"/>
                </a:cubicBezTo>
                <a:cubicBezTo>
                  <a:pt x="513353" y="1069818"/>
                  <a:pt x="367440" y="1036399"/>
                  <a:pt x="273843" y="1057275"/>
                </a:cubicBezTo>
                <a:cubicBezTo>
                  <a:pt x="210501" y="1065764"/>
                  <a:pt x="143435" y="1072895"/>
                  <a:pt x="90487" y="1050131"/>
                </a:cubicBezTo>
                <a:cubicBezTo>
                  <a:pt x="70219" y="1035607"/>
                  <a:pt x="53924" y="1011761"/>
                  <a:pt x="35718" y="990600"/>
                </a:cubicBezTo>
                <a:cubicBezTo>
                  <a:pt x="20769" y="948292"/>
                  <a:pt x="12457" y="931609"/>
                  <a:pt x="2381" y="883443"/>
                </a:cubicBezTo>
                <a:cubicBezTo>
                  <a:pt x="2124" y="876126"/>
                  <a:pt x="2131" y="868096"/>
                  <a:pt x="0" y="862012"/>
                </a:cubicBezTo>
                <a:cubicBezTo>
                  <a:pt x="1586" y="841188"/>
                  <a:pt x="-6650" y="818250"/>
                  <a:pt x="7143" y="792956"/>
                </a:cubicBezTo>
                <a:cubicBezTo>
                  <a:pt x="10342" y="781822"/>
                  <a:pt x="20731" y="781974"/>
                  <a:pt x="30956" y="776287"/>
                </a:cubicBezTo>
                <a:cubicBezTo>
                  <a:pt x="60854" y="762487"/>
                  <a:pt x="129634" y="739717"/>
                  <a:pt x="166687" y="738187"/>
                </a:cubicBezTo>
                <a:cubicBezTo>
                  <a:pt x="181459" y="733035"/>
                  <a:pt x="205515" y="739285"/>
                  <a:pt x="226218" y="731043"/>
                </a:cubicBezTo>
                <a:cubicBezTo>
                  <a:pt x="249752" y="726694"/>
                  <a:pt x="278959" y="732077"/>
                  <a:pt x="295275" y="721518"/>
                </a:cubicBezTo>
                <a:cubicBezTo>
                  <a:pt x="314173" y="710913"/>
                  <a:pt x="374776" y="702834"/>
                  <a:pt x="383381" y="666750"/>
                </a:cubicBezTo>
                <a:cubicBezTo>
                  <a:pt x="390536" y="647052"/>
                  <a:pt x="393471" y="629569"/>
                  <a:pt x="400050" y="611981"/>
                </a:cubicBezTo>
                <a:cubicBezTo>
                  <a:pt x="390485" y="575432"/>
                  <a:pt x="390065" y="540386"/>
                  <a:pt x="383381" y="507206"/>
                </a:cubicBezTo>
                <a:cubicBezTo>
                  <a:pt x="375828" y="486388"/>
                  <a:pt x="364312" y="471613"/>
                  <a:pt x="357187" y="454818"/>
                </a:cubicBezTo>
                <a:cubicBezTo>
                  <a:pt x="352520" y="445154"/>
                  <a:pt x="352734" y="432425"/>
                  <a:pt x="342900" y="421481"/>
                </a:cubicBezTo>
                <a:cubicBezTo>
                  <a:pt x="336628" y="410797"/>
                  <a:pt x="326440" y="402313"/>
                  <a:pt x="316706" y="392906"/>
                </a:cubicBezTo>
                <a:cubicBezTo>
                  <a:pt x="299352" y="376022"/>
                  <a:pt x="288960" y="363806"/>
                  <a:pt x="266700" y="359568"/>
                </a:cubicBezTo>
                <a:cubicBezTo>
                  <a:pt x="257960" y="355298"/>
                  <a:pt x="246849" y="354920"/>
                  <a:pt x="238125" y="350043"/>
                </a:cubicBezTo>
                <a:cubicBezTo>
                  <a:pt x="222717" y="344008"/>
                  <a:pt x="211529" y="332885"/>
                  <a:pt x="195262" y="328612"/>
                </a:cubicBezTo>
                <a:cubicBezTo>
                  <a:pt x="185070" y="319135"/>
                  <a:pt x="167472" y="295480"/>
                  <a:pt x="161925" y="280987"/>
                </a:cubicBezTo>
                <a:cubicBezTo>
                  <a:pt x="155118" y="270109"/>
                  <a:pt x="157979" y="261533"/>
                  <a:pt x="157162" y="250031"/>
                </a:cubicBezTo>
                <a:cubicBezTo>
                  <a:pt x="161056" y="201762"/>
                  <a:pt x="152736" y="199141"/>
                  <a:pt x="176212" y="169068"/>
                </a:cubicBezTo>
                <a:cubicBezTo>
                  <a:pt x="179820" y="165336"/>
                  <a:pt x="182614" y="160645"/>
                  <a:pt x="188118" y="157162"/>
                </a:cubicBezTo>
                <a:cubicBezTo>
                  <a:pt x="196035" y="156280"/>
                  <a:pt x="204650" y="155886"/>
                  <a:pt x="211931" y="154781"/>
                </a:cubicBezTo>
                <a:cubicBezTo>
                  <a:pt x="223138" y="152283"/>
                  <a:pt x="237044" y="145443"/>
                  <a:pt x="247650" y="145256"/>
                </a:cubicBezTo>
                <a:cubicBezTo>
                  <a:pt x="293559" y="136072"/>
                  <a:pt x="356901" y="139492"/>
                  <a:pt x="383381" y="135731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bg2"/>
            </a:solidFill>
            <a:extLst>
              <a:ext uri="{C807C97D-BFC1-408E-A445-0C87EB9F89A2}">
                <ask:lineSketchStyleProps xmlns:ask="http://schemas.microsoft.com/office/drawing/2018/sketchyshapes" sd="787324932">
                  <a:custGeom>
                    <a:avLst/>
                    <a:gdLst>
                      <a:gd name="connsiteX0" fmla="*/ 383381 w 2417119"/>
                      <a:gd name="connsiteY0" fmla="*/ 135731 h 1166812"/>
                      <a:gd name="connsiteX1" fmla="*/ 400050 w 2417119"/>
                      <a:gd name="connsiteY1" fmla="*/ 123825 h 1166812"/>
                      <a:gd name="connsiteX2" fmla="*/ 404812 w 2417119"/>
                      <a:gd name="connsiteY2" fmla="*/ 109537 h 1166812"/>
                      <a:gd name="connsiteX3" fmla="*/ 426243 w 2417119"/>
                      <a:gd name="connsiteY3" fmla="*/ 73818 h 1166812"/>
                      <a:gd name="connsiteX4" fmla="*/ 431006 w 2417119"/>
                      <a:gd name="connsiteY4" fmla="*/ 61912 h 1166812"/>
                      <a:gd name="connsiteX5" fmla="*/ 438150 w 2417119"/>
                      <a:gd name="connsiteY5" fmla="*/ 57150 h 1166812"/>
                      <a:gd name="connsiteX6" fmla="*/ 445293 w 2417119"/>
                      <a:gd name="connsiteY6" fmla="*/ 47625 h 1166812"/>
                      <a:gd name="connsiteX7" fmla="*/ 481012 w 2417119"/>
                      <a:gd name="connsiteY7" fmla="*/ 30956 h 1166812"/>
                      <a:gd name="connsiteX8" fmla="*/ 538162 w 2417119"/>
                      <a:gd name="connsiteY8" fmla="*/ 4762 h 1166812"/>
                      <a:gd name="connsiteX9" fmla="*/ 573881 w 2417119"/>
                      <a:gd name="connsiteY9" fmla="*/ 0 h 1166812"/>
                      <a:gd name="connsiteX10" fmla="*/ 681037 w 2417119"/>
                      <a:gd name="connsiteY10" fmla="*/ 9525 h 1166812"/>
                      <a:gd name="connsiteX11" fmla="*/ 714375 w 2417119"/>
                      <a:gd name="connsiteY11" fmla="*/ 26193 h 1166812"/>
                      <a:gd name="connsiteX12" fmla="*/ 735806 w 2417119"/>
                      <a:gd name="connsiteY12" fmla="*/ 35718 h 1166812"/>
                      <a:gd name="connsiteX13" fmla="*/ 750093 w 2417119"/>
                      <a:gd name="connsiteY13" fmla="*/ 38100 h 1166812"/>
                      <a:gd name="connsiteX14" fmla="*/ 766762 w 2417119"/>
                      <a:gd name="connsiteY14" fmla="*/ 42862 h 1166812"/>
                      <a:gd name="connsiteX15" fmla="*/ 812006 w 2417119"/>
                      <a:gd name="connsiteY15" fmla="*/ 71437 h 1166812"/>
                      <a:gd name="connsiteX16" fmla="*/ 823912 w 2417119"/>
                      <a:gd name="connsiteY16" fmla="*/ 80962 h 1166812"/>
                      <a:gd name="connsiteX17" fmla="*/ 852487 w 2417119"/>
                      <a:gd name="connsiteY17" fmla="*/ 92868 h 1166812"/>
                      <a:gd name="connsiteX18" fmla="*/ 1002506 w 2417119"/>
                      <a:gd name="connsiteY18" fmla="*/ 90487 h 1166812"/>
                      <a:gd name="connsiteX19" fmla="*/ 1062037 w 2417119"/>
                      <a:gd name="connsiteY19" fmla="*/ 80962 h 1166812"/>
                      <a:gd name="connsiteX20" fmla="*/ 1102518 w 2417119"/>
                      <a:gd name="connsiteY20" fmla="*/ 78581 h 1166812"/>
                      <a:gd name="connsiteX21" fmla="*/ 1250156 w 2417119"/>
                      <a:gd name="connsiteY21" fmla="*/ 61912 h 1166812"/>
                      <a:gd name="connsiteX22" fmla="*/ 1276350 w 2417119"/>
                      <a:gd name="connsiteY22" fmla="*/ 57150 h 1166812"/>
                      <a:gd name="connsiteX23" fmla="*/ 1293018 w 2417119"/>
                      <a:gd name="connsiteY23" fmla="*/ 54768 h 1166812"/>
                      <a:gd name="connsiteX24" fmla="*/ 1381125 w 2417119"/>
                      <a:gd name="connsiteY24" fmla="*/ 61912 h 1166812"/>
                      <a:gd name="connsiteX25" fmla="*/ 1452562 w 2417119"/>
                      <a:gd name="connsiteY25" fmla="*/ 102393 h 1166812"/>
                      <a:gd name="connsiteX26" fmla="*/ 1493043 w 2417119"/>
                      <a:gd name="connsiteY26" fmla="*/ 119062 h 1166812"/>
                      <a:gd name="connsiteX27" fmla="*/ 1576387 w 2417119"/>
                      <a:gd name="connsiteY27" fmla="*/ 192881 h 1166812"/>
                      <a:gd name="connsiteX28" fmla="*/ 1581150 w 2417119"/>
                      <a:gd name="connsiteY28" fmla="*/ 207168 h 1166812"/>
                      <a:gd name="connsiteX29" fmla="*/ 1602581 w 2417119"/>
                      <a:gd name="connsiteY29" fmla="*/ 238125 h 1166812"/>
                      <a:gd name="connsiteX30" fmla="*/ 1607343 w 2417119"/>
                      <a:gd name="connsiteY30" fmla="*/ 252412 h 1166812"/>
                      <a:gd name="connsiteX31" fmla="*/ 1621631 w 2417119"/>
                      <a:gd name="connsiteY31" fmla="*/ 266700 h 1166812"/>
                      <a:gd name="connsiteX32" fmla="*/ 1652587 w 2417119"/>
                      <a:gd name="connsiteY32" fmla="*/ 292893 h 1166812"/>
                      <a:gd name="connsiteX33" fmla="*/ 1743075 w 2417119"/>
                      <a:gd name="connsiteY33" fmla="*/ 330993 h 1166812"/>
                      <a:gd name="connsiteX34" fmla="*/ 1824037 w 2417119"/>
                      <a:gd name="connsiteY34" fmla="*/ 352425 h 1166812"/>
                      <a:gd name="connsiteX35" fmla="*/ 1893093 w 2417119"/>
                      <a:gd name="connsiteY35" fmla="*/ 381000 h 1166812"/>
                      <a:gd name="connsiteX36" fmla="*/ 1995487 w 2417119"/>
                      <a:gd name="connsiteY36" fmla="*/ 416718 h 1166812"/>
                      <a:gd name="connsiteX37" fmla="*/ 2045493 w 2417119"/>
                      <a:gd name="connsiteY37" fmla="*/ 428625 h 1166812"/>
                      <a:gd name="connsiteX38" fmla="*/ 2124075 w 2417119"/>
                      <a:gd name="connsiteY38" fmla="*/ 457200 h 1166812"/>
                      <a:gd name="connsiteX39" fmla="*/ 2195512 w 2417119"/>
                      <a:gd name="connsiteY39" fmla="*/ 483393 h 1166812"/>
                      <a:gd name="connsiteX40" fmla="*/ 2281237 w 2417119"/>
                      <a:gd name="connsiteY40" fmla="*/ 504825 h 1166812"/>
                      <a:gd name="connsiteX41" fmla="*/ 2343150 w 2417119"/>
                      <a:gd name="connsiteY41" fmla="*/ 540543 h 1166812"/>
                      <a:gd name="connsiteX42" fmla="*/ 2366962 w 2417119"/>
                      <a:gd name="connsiteY42" fmla="*/ 566737 h 1166812"/>
                      <a:gd name="connsiteX43" fmla="*/ 2405062 w 2417119"/>
                      <a:gd name="connsiteY43" fmla="*/ 628650 h 1166812"/>
                      <a:gd name="connsiteX44" fmla="*/ 2407443 w 2417119"/>
                      <a:gd name="connsiteY44" fmla="*/ 638175 h 1166812"/>
                      <a:gd name="connsiteX45" fmla="*/ 2416968 w 2417119"/>
                      <a:gd name="connsiteY45" fmla="*/ 652462 h 1166812"/>
                      <a:gd name="connsiteX46" fmla="*/ 2393156 w 2417119"/>
                      <a:gd name="connsiteY46" fmla="*/ 795337 h 1166812"/>
                      <a:gd name="connsiteX47" fmla="*/ 2345531 w 2417119"/>
                      <a:gd name="connsiteY47" fmla="*/ 876300 h 1166812"/>
                      <a:gd name="connsiteX48" fmla="*/ 2288381 w 2417119"/>
                      <a:gd name="connsiteY48" fmla="*/ 964406 h 1166812"/>
                      <a:gd name="connsiteX49" fmla="*/ 2235993 w 2417119"/>
                      <a:gd name="connsiteY49" fmla="*/ 1031081 h 1166812"/>
                      <a:gd name="connsiteX50" fmla="*/ 2178843 w 2417119"/>
                      <a:gd name="connsiteY50" fmla="*/ 1071562 h 1166812"/>
                      <a:gd name="connsiteX51" fmla="*/ 2119312 w 2417119"/>
                      <a:gd name="connsiteY51" fmla="*/ 1112043 h 1166812"/>
                      <a:gd name="connsiteX52" fmla="*/ 2047875 w 2417119"/>
                      <a:gd name="connsiteY52" fmla="*/ 1140618 h 1166812"/>
                      <a:gd name="connsiteX53" fmla="*/ 2002631 w 2417119"/>
                      <a:gd name="connsiteY53" fmla="*/ 1147762 h 1166812"/>
                      <a:gd name="connsiteX54" fmla="*/ 1943100 w 2417119"/>
                      <a:gd name="connsiteY54" fmla="*/ 1162050 h 1166812"/>
                      <a:gd name="connsiteX55" fmla="*/ 1893093 w 2417119"/>
                      <a:gd name="connsiteY55" fmla="*/ 1166812 h 1166812"/>
                      <a:gd name="connsiteX56" fmla="*/ 1793081 w 2417119"/>
                      <a:gd name="connsiteY56" fmla="*/ 1154906 h 1166812"/>
                      <a:gd name="connsiteX57" fmla="*/ 1650206 w 2417119"/>
                      <a:gd name="connsiteY57" fmla="*/ 1114425 h 1166812"/>
                      <a:gd name="connsiteX58" fmla="*/ 1604962 w 2417119"/>
                      <a:gd name="connsiteY58" fmla="*/ 1083468 h 1166812"/>
                      <a:gd name="connsiteX59" fmla="*/ 1550193 w 2417119"/>
                      <a:gd name="connsiteY59" fmla="*/ 1059656 h 1166812"/>
                      <a:gd name="connsiteX60" fmla="*/ 1488281 w 2417119"/>
                      <a:gd name="connsiteY60" fmla="*/ 1014412 h 1166812"/>
                      <a:gd name="connsiteX61" fmla="*/ 1476375 w 2417119"/>
                      <a:gd name="connsiteY61" fmla="*/ 990600 h 1166812"/>
                      <a:gd name="connsiteX62" fmla="*/ 1473993 w 2417119"/>
                      <a:gd name="connsiteY62" fmla="*/ 931068 h 1166812"/>
                      <a:gd name="connsiteX63" fmla="*/ 1471612 w 2417119"/>
                      <a:gd name="connsiteY63" fmla="*/ 902493 h 1166812"/>
                      <a:gd name="connsiteX64" fmla="*/ 1457325 w 2417119"/>
                      <a:gd name="connsiteY64" fmla="*/ 871537 h 1166812"/>
                      <a:gd name="connsiteX65" fmla="*/ 1414462 w 2417119"/>
                      <a:gd name="connsiteY65" fmla="*/ 812006 h 1166812"/>
                      <a:gd name="connsiteX66" fmla="*/ 1364456 w 2417119"/>
                      <a:gd name="connsiteY66" fmla="*/ 778668 h 1166812"/>
                      <a:gd name="connsiteX67" fmla="*/ 1333500 w 2417119"/>
                      <a:gd name="connsiteY67" fmla="*/ 773906 h 1166812"/>
                      <a:gd name="connsiteX68" fmla="*/ 1221581 w 2417119"/>
                      <a:gd name="connsiteY68" fmla="*/ 776287 h 1166812"/>
                      <a:gd name="connsiteX69" fmla="*/ 1183481 w 2417119"/>
                      <a:gd name="connsiteY69" fmla="*/ 788193 h 1166812"/>
                      <a:gd name="connsiteX70" fmla="*/ 1138237 w 2417119"/>
                      <a:gd name="connsiteY70" fmla="*/ 800100 h 1166812"/>
                      <a:gd name="connsiteX71" fmla="*/ 1071562 w 2417119"/>
                      <a:gd name="connsiteY71" fmla="*/ 833437 h 1166812"/>
                      <a:gd name="connsiteX72" fmla="*/ 1033462 w 2417119"/>
                      <a:gd name="connsiteY72" fmla="*/ 859631 h 1166812"/>
                      <a:gd name="connsiteX73" fmla="*/ 966787 w 2417119"/>
                      <a:gd name="connsiteY73" fmla="*/ 931068 h 1166812"/>
                      <a:gd name="connsiteX74" fmla="*/ 914400 w 2417119"/>
                      <a:gd name="connsiteY74" fmla="*/ 983456 h 1166812"/>
                      <a:gd name="connsiteX75" fmla="*/ 859631 w 2417119"/>
                      <a:gd name="connsiteY75" fmla="*/ 1014412 h 1166812"/>
                      <a:gd name="connsiteX76" fmla="*/ 795337 w 2417119"/>
                      <a:gd name="connsiteY76" fmla="*/ 1031081 h 1166812"/>
                      <a:gd name="connsiteX77" fmla="*/ 614362 w 2417119"/>
                      <a:gd name="connsiteY77" fmla="*/ 1047750 h 1166812"/>
                      <a:gd name="connsiteX78" fmla="*/ 273843 w 2417119"/>
                      <a:gd name="connsiteY78" fmla="*/ 1057275 h 1166812"/>
                      <a:gd name="connsiteX79" fmla="*/ 90487 w 2417119"/>
                      <a:gd name="connsiteY79" fmla="*/ 1050131 h 1166812"/>
                      <a:gd name="connsiteX80" fmla="*/ 35718 w 2417119"/>
                      <a:gd name="connsiteY80" fmla="*/ 990600 h 1166812"/>
                      <a:gd name="connsiteX81" fmla="*/ 2381 w 2417119"/>
                      <a:gd name="connsiteY81" fmla="*/ 883443 h 1166812"/>
                      <a:gd name="connsiteX82" fmla="*/ 0 w 2417119"/>
                      <a:gd name="connsiteY82" fmla="*/ 862012 h 1166812"/>
                      <a:gd name="connsiteX83" fmla="*/ 7143 w 2417119"/>
                      <a:gd name="connsiteY83" fmla="*/ 792956 h 1166812"/>
                      <a:gd name="connsiteX84" fmla="*/ 30956 w 2417119"/>
                      <a:gd name="connsiteY84" fmla="*/ 776287 h 1166812"/>
                      <a:gd name="connsiteX85" fmla="*/ 166687 w 2417119"/>
                      <a:gd name="connsiteY85" fmla="*/ 738187 h 1166812"/>
                      <a:gd name="connsiteX86" fmla="*/ 226218 w 2417119"/>
                      <a:gd name="connsiteY86" fmla="*/ 731043 h 1166812"/>
                      <a:gd name="connsiteX87" fmla="*/ 295275 w 2417119"/>
                      <a:gd name="connsiteY87" fmla="*/ 721518 h 1166812"/>
                      <a:gd name="connsiteX88" fmla="*/ 383381 w 2417119"/>
                      <a:gd name="connsiteY88" fmla="*/ 666750 h 1166812"/>
                      <a:gd name="connsiteX89" fmla="*/ 400050 w 2417119"/>
                      <a:gd name="connsiteY89" fmla="*/ 611981 h 1166812"/>
                      <a:gd name="connsiteX90" fmla="*/ 383381 w 2417119"/>
                      <a:gd name="connsiteY90" fmla="*/ 507206 h 1166812"/>
                      <a:gd name="connsiteX91" fmla="*/ 357187 w 2417119"/>
                      <a:gd name="connsiteY91" fmla="*/ 454818 h 1166812"/>
                      <a:gd name="connsiteX92" fmla="*/ 342900 w 2417119"/>
                      <a:gd name="connsiteY92" fmla="*/ 421481 h 1166812"/>
                      <a:gd name="connsiteX93" fmla="*/ 316706 w 2417119"/>
                      <a:gd name="connsiteY93" fmla="*/ 392906 h 1166812"/>
                      <a:gd name="connsiteX94" fmla="*/ 266700 w 2417119"/>
                      <a:gd name="connsiteY94" fmla="*/ 359568 h 1166812"/>
                      <a:gd name="connsiteX95" fmla="*/ 238125 w 2417119"/>
                      <a:gd name="connsiteY95" fmla="*/ 350043 h 1166812"/>
                      <a:gd name="connsiteX96" fmla="*/ 195262 w 2417119"/>
                      <a:gd name="connsiteY96" fmla="*/ 328612 h 1166812"/>
                      <a:gd name="connsiteX97" fmla="*/ 161925 w 2417119"/>
                      <a:gd name="connsiteY97" fmla="*/ 280987 h 1166812"/>
                      <a:gd name="connsiteX98" fmla="*/ 157162 w 2417119"/>
                      <a:gd name="connsiteY98" fmla="*/ 250031 h 1166812"/>
                      <a:gd name="connsiteX99" fmla="*/ 176212 w 2417119"/>
                      <a:gd name="connsiteY99" fmla="*/ 169068 h 1166812"/>
                      <a:gd name="connsiteX100" fmla="*/ 188118 w 2417119"/>
                      <a:gd name="connsiteY100" fmla="*/ 157162 h 1166812"/>
                      <a:gd name="connsiteX101" fmla="*/ 211931 w 2417119"/>
                      <a:gd name="connsiteY101" fmla="*/ 154781 h 1166812"/>
                      <a:gd name="connsiteX102" fmla="*/ 247650 w 2417119"/>
                      <a:gd name="connsiteY102" fmla="*/ 145256 h 1166812"/>
                      <a:gd name="connsiteX103" fmla="*/ 383381 w 2417119"/>
                      <a:gd name="connsiteY103" fmla="*/ 135731 h 11668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</a:cxnLst>
                    <a:rect l="l" t="t" r="r" b="b"/>
                    <a:pathLst>
                      <a:path w="2417119" h="1166812">
                        <a:moveTo>
                          <a:pt x="383381" y="135731"/>
                        </a:moveTo>
                        <a:cubicBezTo>
                          <a:pt x="408781" y="132159"/>
                          <a:pt x="395726" y="129110"/>
                          <a:pt x="400050" y="123825"/>
                        </a:cubicBezTo>
                        <a:cubicBezTo>
                          <a:pt x="403229" y="119940"/>
                          <a:pt x="402483" y="113984"/>
                          <a:pt x="404812" y="109537"/>
                        </a:cubicBezTo>
                        <a:cubicBezTo>
                          <a:pt x="411255" y="97237"/>
                          <a:pt x="421086" y="86710"/>
                          <a:pt x="426243" y="73818"/>
                        </a:cubicBezTo>
                        <a:cubicBezTo>
                          <a:pt x="427831" y="69849"/>
                          <a:pt x="428521" y="65390"/>
                          <a:pt x="431006" y="61912"/>
                        </a:cubicBezTo>
                        <a:cubicBezTo>
                          <a:pt x="432670" y="59583"/>
                          <a:pt x="435769" y="58737"/>
                          <a:pt x="438150" y="57150"/>
                        </a:cubicBezTo>
                        <a:cubicBezTo>
                          <a:pt x="440531" y="53975"/>
                          <a:pt x="442083" y="49959"/>
                          <a:pt x="445293" y="47625"/>
                        </a:cubicBezTo>
                        <a:cubicBezTo>
                          <a:pt x="453852" y="41400"/>
                          <a:pt x="471354" y="35785"/>
                          <a:pt x="481012" y="30956"/>
                        </a:cubicBezTo>
                        <a:cubicBezTo>
                          <a:pt x="500897" y="21014"/>
                          <a:pt x="513322" y="8310"/>
                          <a:pt x="538162" y="4762"/>
                        </a:cubicBezTo>
                        <a:cubicBezTo>
                          <a:pt x="561166" y="1476"/>
                          <a:pt x="549262" y="3077"/>
                          <a:pt x="573881" y="0"/>
                        </a:cubicBezTo>
                        <a:cubicBezTo>
                          <a:pt x="609600" y="3175"/>
                          <a:pt x="645414" y="5415"/>
                          <a:pt x="681037" y="9525"/>
                        </a:cubicBezTo>
                        <a:cubicBezTo>
                          <a:pt x="701561" y="11893"/>
                          <a:pt x="696206" y="15973"/>
                          <a:pt x="714375" y="26193"/>
                        </a:cubicBezTo>
                        <a:cubicBezTo>
                          <a:pt x="721189" y="30026"/>
                          <a:pt x="728390" y="33246"/>
                          <a:pt x="735806" y="35718"/>
                        </a:cubicBezTo>
                        <a:cubicBezTo>
                          <a:pt x="740386" y="37245"/>
                          <a:pt x="745389" y="37014"/>
                          <a:pt x="750093" y="38100"/>
                        </a:cubicBezTo>
                        <a:cubicBezTo>
                          <a:pt x="755724" y="39399"/>
                          <a:pt x="761206" y="41275"/>
                          <a:pt x="766762" y="42862"/>
                        </a:cubicBezTo>
                        <a:cubicBezTo>
                          <a:pt x="781843" y="52387"/>
                          <a:pt x="798077" y="60294"/>
                          <a:pt x="812006" y="71437"/>
                        </a:cubicBezTo>
                        <a:cubicBezTo>
                          <a:pt x="815975" y="74612"/>
                          <a:pt x="819420" y="78584"/>
                          <a:pt x="823912" y="80962"/>
                        </a:cubicBezTo>
                        <a:cubicBezTo>
                          <a:pt x="833032" y="85790"/>
                          <a:pt x="842962" y="88899"/>
                          <a:pt x="852487" y="92868"/>
                        </a:cubicBezTo>
                        <a:lnTo>
                          <a:pt x="1002506" y="90487"/>
                        </a:lnTo>
                        <a:cubicBezTo>
                          <a:pt x="1065650" y="88825"/>
                          <a:pt x="1002172" y="89219"/>
                          <a:pt x="1062037" y="80962"/>
                        </a:cubicBezTo>
                        <a:cubicBezTo>
                          <a:pt x="1075427" y="79115"/>
                          <a:pt x="1089024" y="79375"/>
                          <a:pt x="1102518" y="78581"/>
                        </a:cubicBezTo>
                        <a:cubicBezTo>
                          <a:pt x="1170917" y="59926"/>
                          <a:pt x="1106092" y="75853"/>
                          <a:pt x="1250156" y="61912"/>
                        </a:cubicBezTo>
                        <a:cubicBezTo>
                          <a:pt x="1258989" y="61057"/>
                          <a:pt x="1267596" y="58609"/>
                          <a:pt x="1276350" y="57150"/>
                        </a:cubicBezTo>
                        <a:cubicBezTo>
                          <a:pt x="1281886" y="56227"/>
                          <a:pt x="1287462" y="55562"/>
                          <a:pt x="1293018" y="54768"/>
                        </a:cubicBezTo>
                        <a:cubicBezTo>
                          <a:pt x="1322387" y="57149"/>
                          <a:pt x="1352075" y="56979"/>
                          <a:pt x="1381125" y="61912"/>
                        </a:cubicBezTo>
                        <a:cubicBezTo>
                          <a:pt x="1427898" y="69855"/>
                          <a:pt x="1413310" y="79601"/>
                          <a:pt x="1452562" y="102393"/>
                        </a:cubicBezTo>
                        <a:cubicBezTo>
                          <a:pt x="1465182" y="109721"/>
                          <a:pt x="1480981" y="110849"/>
                          <a:pt x="1493043" y="119062"/>
                        </a:cubicBezTo>
                        <a:cubicBezTo>
                          <a:pt x="1546866" y="155708"/>
                          <a:pt x="1549113" y="160151"/>
                          <a:pt x="1576387" y="192881"/>
                        </a:cubicBezTo>
                        <a:cubicBezTo>
                          <a:pt x="1577975" y="197643"/>
                          <a:pt x="1578635" y="202824"/>
                          <a:pt x="1581150" y="207168"/>
                        </a:cubicBezTo>
                        <a:cubicBezTo>
                          <a:pt x="1587438" y="218029"/>
                          <a:pt x="1602581" y="238125"/>
                          <a:pt x="1602581" y="238125"/>
                        </a:cubicBezTo>
                        <a:cubicBezTo>
                          <a:pt x="1604168" y="242887"/>
                          <a:pt x="1604558" y="248235"/>
                          <a:pt x="1607343" y="252412"/>
                        </a:cubicBezTo>
                        <a:cubicBezTo>
                          <a:pt x="1611079" y="258016"/>
                          <a:pt x="1616611" y="262209"/>
                          <a:pt x="1621631" y="266700"/>
                        </a:cubicBezTo>
                        <a:cubicBezTo>
                          <a:pt x="1631704" y="275713"/>
                          <a:pt x="1641514" y="285142"/>
                          <a:pt x="1652587" y="292893"/>
                        </a:cubicBezTo>
                        <a:cubicBezTo>
                          <a:pt x="1703991" y="328876"/>
                          <a:pt x="1682466" y="308663"/>
                          <a:pt x="1743075" y="330993"/>
                        </a:cubicBezTo>
                        <a:cubicBezTo>
                          <a:pt x="1799589" y="351815"/>
                          <a:pt x="1772387" y="345538"/>
                          <a:pt x="1824037" y="352425"/>
                        </a:cubicBezTo>
                        <a:cubicBezTo>
                          <a:pt x="1871038" y="379841"/>
                          <a:pt x="1834027" y="361311"/>
                          <a:pt x="1893093" y="381000"/>
                        </a:cubicBezTo>
                        <a:cubicBezTo>
                          <a:pt x="1927386" y="392431"/>
                          <a:pt x="1960322" y="408345"/>
                          <a:pt x="1995487" y="416718"/>
                        </a:cubicBezTo>
                        <a:cubicBezTo>
                          <a:pt x="2012156" y="420687"/>
                          <a:pt x="2029149" y="423480"/>
                          <a:pt x="2045493" y="428625"/>
                        </a:cubicBezTo>
                        <a:cubicBezTo>
                          <a:pt x="2072079" y="436995"/>
                          <a:pt x="2097893" y="447642"/>
                          <a:pt x="2124075" y="457200"/>
                        </a:cubicBezTo>
                        <a:cubicBezTo>
                          <a:pt x="2147900" y="465898"/>
                          <a:pt x="2170971" y="476991"/>
                          <a:pt x="2195512" y="483393"/>
                        </a:cubicBezTo>
                        <a:cubicBezTo>
                          <a:pt x="2260528" y="500354"/>
                          <a:pt x="2231897" y="493438"/>
                          <a:pt x="2281237" y="504825"/>
                        </a:cubicBezTo>
                        <a:cubicBezTo>
                          <a:pt x="2307753" y="518082"/>
                          <a:pt x="2324537" y="521930"/>
                          <a:pt x="2343150" y="540543"/>
                        </a:cubicBezTo>
                        <a:cubicBezTo>
                          <a:pt x="2351494" y="548887"/>
                          <a:pt x="2360178" y="557082"/>
                          <a:pt x="2366962" y="566737"/>
                        </a:cubicBezTo>
                        <a:cubicBezTo>
                          <a:pt x="2380894" y="586564"/>
                          <a:pt x="2405062" y="628650"/>
                          <a:pt x="2405062" y="628650"/>
                        </a:cubicBezTo>
                        <a:cubicBezTo>
                          <a:pt x="2405856" y="631825"/>
                          <a:pt x="2405979" y="635248"/>
                          <a:pt x="2407443" y="638175"/>
                        </a:cubicBezTo>
                        <a:cubicBezTo>
                          <a:pt x="2410003" y="643294"/>
                          <a:pt x="2416841" y="646740"/>
                          <a:pt x="2416968" y="652462"/>
                        </a:cubicBezTo>
                        <a:cubicBezTo>
                          <a:pt x="2417989" y="698405"/>
                          <a:pt x="2414261" y="752346"/>
                          <a:pt x="2393156" y="795337"/>
                        </a:cubicBezTo>
                        <a:cubicBezTo>
                          <a:pt x="2379358" y="823443"/>
                          <a:pt x="2362409" y="849928"/>
                          <a:pt x="2345531" y="876300"/>
                        </a:cubicBezTo>
                        <a:cubicBezTo>
                          <a:pt x="2332377" y="896853"/>
                          <a:pt x="2305380" y="939852"/>
                          <a:pt x="2288381" y="964406"/>
                        </a:cubicBezTo>
                        <a:cubicBezTo>
                          <a:pt x="2276836" y="981082"/>
                          <a:pt x="2251190" y="1017995"/>
                          <a:pt x="2235993" y="1031081"/>
                        </a:cubicBezTo>
                        <a:cubicBezTo>
                          <a:pt x="2218303" y="1046314"/>
                          <a:pt x="2197807" y="1057947"/>
                          <a:pt x="2178843" y="1071562"/>
                        </a:cubicBezTo>
                        <a:cubicBezTo>
                          <a:pt x="2165738" y="1080971"/>
                          <a:pt x="2136928" y="1104116"/>
                          <a:pt x="2119312" y="1112043"/>
                        </a:cubicBezTo>
                        <a:cubicBezTo>
                          <a:pt x="2095924" y="1122567"/>
                          <a:pt x="2073208" y="1136618"/>
                          <a:pt x="2047875" y="1140618"/>
                        </a:cubicBezTo>
                        <a:cubicBezTo>
                          <a:pt x="2032794" y="1142999"/>
                          <a:pt x="2017589" y="1144702"/>
                          <a:pt x="2002631" y="1147762"/>
                        </a:cubicBezTo>
                        <a:cubicBezTo>
                          <a:pt x="1982638" y="1151852"/>
                          <a:pt x="1963205" y="1158553"/>
                          <a:pt x="1943100" y="1162050"/>
                        </a:cubicBezTo>
                        <a:cubicBezTo>
                          <a:pt x="1926603" y="1164919"/>
                          <a:pt x="1909762" y="1165225"/>
                          <a:pt x="1893093" y="1166812"/>
                        </a:cubicBezTo>
                        <a:cubicBezTo>
                          <a:pt x="1859756" y="1162843"/>
                          <a:pt x="1825899" y="1161984"/>
                          <a:pt x="1793081" y="1154906"/>
                        </a:cubicBezTo>
                        <a:cubicBezTo>
                          <a:pt x="1744694" y="1144470"/>
                          <a:pt x="1650206" y="1114425"/>
                          <a:pt x="1650206" y="1114425"/>
                        </a:cubicBezTo>
                        <a:cubicBezTo>
                          <a:pt x="1635125" y="1104106"/>
                          <a:pt x="1620990" y="1092245"/>
                          <a:pt x="1604962" y="1083468"/>
                        </a:cubicBezTo>
                        <a:cubicBezTo>
                          <a:pt x="1587502" y="1073906"/>
                          <a:pt x="1567325" y="1069795"/>
                          <a:pt x="1550193" y="1059656"/>
                        </a:cubicBezTo>
                        <a:cubicBezTo>
                          <a:pt x="1528196" y="1046637"/>
                          <a:pt x="1488281" y="1014412"/>
                          <a:pt x="1488281" y="1014412"/>
                        </a:cubicBezTo>
                        <a:cubicBezTo>
                          <a:pt x="1484312" y="1006475"/>
                          <a:pt x="1477874" y="999347"/>
                          <a:pt x="1476375" y="990600"/>
                        </a:cubicBezTo>
                        <a:cubicBezTo>
                          <a:pt x="1473019" y="971026"/>
                          <a:pt x="1475065" y="950899"/>
                          <a:pt x="1473993" y="931068"/>
                        </a:cubicBezTo>
                        <a:cubicBezTo>
                          <a:pt x="1473477" y="921524"/>
                          <a:pt x="1474189" y="911697"/>
                          <a:pt x="1471612" y="902493"/>
                        </a:cubicBezTo>
                        <a:cubicBezTo>
                          <a:pt x="1468548" y="891549"/>
                          <a:pt x="1462692" y="881555"/>
                          <a:pt x="1457325" y="871537"/>
                        </a:cubicBezTo>
                        <a:cubicBezTo>
                          <a:pt x="1441734" y="842435"/>
                          <a:pt x="1436464" y="834008"/>
                          <a:pt x="1414462" y="812006"/>
                        </a:cubicBezTo>
                        <a:cubicBezTo>
                          <a:pt x="1398694" y="796238"/>
                          <a:pt x="1386402" y="785691"/>
                          <a:pt x="1364456" y="778668"/>
                        </a:cubicBezTo>
                        <a:cubicBezTo>
                          <a:pt x="1354513" y="775486"/>
                          <a:pt x="1343819" y="775493"/>
                          <a:pt x="1333500" y="773906"/>
                        </a:cubicBezTo>
                        <a:lnTo>
                          <a:pt x="1221581" y="776287"/>
                        </a:lnTo>
                        <a:cubicBezTo>
                          <a:pt x="1208335" y="777548"/>
                          <a:pt x="1196275" y="784538"/>
                          <a:pt x="1183481" y="788193"/>
                        </a:cubicBezTo>
                        <a:cubicBezTo>
                          <a:pt x="1168486" y="792477"/>
                          <a:pt x="1153032" y="795168"/>
                          <a:pt x="1138237" y="800100"/>
                        </a:cubicBezTo>
                        <a:cubicBezTo>
                          <a:pt x="1115997" y="807513"/>
                          <a:pt x="1091194" y="821003"/>
                          <a:pt x="1071562" y="833437"/>
                        </a:cubicBezTo>
                        <a:cubicBezTo>
                          <a:pt x="1058542" y="841683"/>
                          <a:pt x="1045335" y="849805"/>
                          <a:pt x="1033462" y="859631"/>
                        </a:cubicBezTo>
                        <a:cubicBezTo>
                          <a:pt x="1010158" y="878917"/>
                          <a:pt x="987033" y="909728"/>
                          <a:pt x="966787" y="931068"/>
                        </a:cubicBezTo>
                        <a:cubicBezTo>
                          <a:pt x="949790" y="948984"/>
                          <a:pt x="932699" y="966872"/>
                          <a:pt x="914400" y="983456"/>
                        </a:cubicBezTo>
                        <a:cubicBezTo>
                          <a:pt x="898114" y="998215"/>
                          <a:pt x="879636" y="1005949"/>
                          <a:pt x="859631" y="1014412"/>
                        </a:cubicBezTo>
                        <a:cubicBezTo>
                          <a:pt x="820982" y="1030763"/>
                          <a:pt x="836793" y="1024332"/>
                          <a:pt x="795337" y="1031081"/>
                        </a:cubicBezTo>
                        <a:cubicBezTo>
                          <a:pt x="688803" y="1048424"/>
                          <a:pt x="750706" y="1043444"/>
                          <a:pt x="614362" y="1047750"/>
                        </a:cubicBezTo>
                        <a:lnTo>
                          <a:pt x="273843" y="1057275"/>
                        </a:lnTo>
                        <a:cubicBezTo>
                          <a:pt x="215105" y="1063148"/>
                          <a:pt x="147376" y="1075324"/>
                          <a:pt x="90487" y="1050131"/>
                        </a:cubicBezTo>
                        <a:cubicBezTo>
                          <a:pt x="65832" y="1039213"/>
                          <a:pt x="53974" y="1010444"/>
                          <a:pt x="35718" y="990600"/>
                        </a:cubicBezTo>
                        <a:cubicBezTo>
                          <a:pt x="20675" y="947618"/>
                          <a:pt x="13254" y="929652"/>
                          <a:pt x="2381" y="883443"/>
                        </a:cubicBezTo>
                        <a:cubicBezTo>
                          <a:pt x="735" y="876446"/>
                          <a:pt x="794" y="869156"/>
                          <a:pt x="0" y="862012"/>
                        </a:cubicBezTo>
                        <a:cubicBezTo>
                          <a:pt x="2381" y="838993"/>
                          <a:pt x="-717" y="814722"/>
                          <a:pt x="7143" y="792956"/>
                        </a:cubicBezTo>
                        <a:cubicBezTo>
                          <a:pt x="10434" y="783843"/>
                          <a:pt x="21960" y="779885"/>
                          <a:pt x="30956" y="776287"/>
                        </a:cubicBezTo>
                        <a:cubicBezTo>
                          <a:pt x="61304" y="764148"/>
                          <a:pt x="128998" y="744602"/>
                          <a:pt x="166687" y="738187"/>
                        </a:cubicBezTo>
                        <a:cubicBezTo>
                          <a:pt x="186390" y="734833"/>
                          <a:pt x="206398" y="733612"/>
                          <a:pt x="226218" y="731043"/>
                        </a:cubicBezTo>
                        <a:lnTo>
                          <a:pt x="295275" y="721518"/>
                        </a:lnTo>
                        <a:cubicBezTo>
                          <a:pt x="314073" y="712443"/>
                          <a:pt x="369361" y="696659"/>
                          <a:pt x="383381" y="666750"/>
                        </a:cubicBezTo>
                        <a:cubicBezTo>
                          <a:pt x="391481" y="649471"/>
                          <a:pt x="394494" y="630237"/>
                          <a:pt x="400050" y="611981"/>
                        </a:cubicBezTo>
                        <a:cubicBezTo>
                          <a:pt x="394494" y="577056"/>
                          <a:pt x="392686" y="541324"/>
                          <a:pt x="383381" y="507206"/>
                        </a:cubicBezTo>
                        <a:cubicBezTo>
                          <a:pt x="378244" y="488370"/>
                          <a:pt x="365524" y="472472"/>
                          <a:pt x="357187" y="454818"/>
                        </a:cubicBezTo>
                        <a:cubicBezTo>
                          <a:pt x="352025" y="443886"/>
                          <a:pt x="349516" y="431600"/>
                          <a:pt x="342900" y="421481"/>
                        </a:cubicBezTo>
                        <a:cubicBezTo>
                          <a:pt x="335829" y="410666"/>
                          <a:pt x="326063" y="401817"/>
                          <a:pt x="316706" y="392906"/>
                        </a:cubicBezTo>
                        <a:cubicBezTo>
                          <a:pt x="302101" y="378996"/>
                          <a:pt x="285210" y="367616"/>
                          <a:pt x="266700" y="359568"/>
                        </a:cubicBezTo>
                        <a:cubicBezTo>
                          <a:pt x="257492" y="355565"/>
                          <a:pt x="247337" y="354035"/>
                          <a:pt x="238125" y="350043"/>
                        </a:cubicBezTo>
                        <a:cubicBezTo>
                          <a:pt x="223468" y="343692"/>
                          <a:pt x="209550" y="335756"/>
                          <a:pt x="195262" y="328612"/>
                        </a:cubicBezTo>
                        <a:cubicBezTo>
                          <a:pt x="184073" y="314626"/>
                          <a:pt x="168072" y="295330"/>
                          <a:pt x="161925" y="280987"/>
                        </a:cubicBezTo>
                        <a:cubicBezTo>
                          <a:pt x="157812" y="271391"/>
                          <a:pt x="158750" y="260350"/>
                          <a:pt x="157162" y="250031"/>
                        </a:cubicBezTo>
                        <a:cubicBezTo>
                          <a:pt x="161274" y="200689"/>
                          <a:pt x="152778" y="201025"/>
                          <a:pt x="176212" y="169068"/>
                        </a:cubicBezTo>
                        <a:cubicBezTo>
                          <a:pt x="179531" y="164542"/>
                          <a:pt x="182907" y="159246"/>
                          <a:pt x="188118" y="157162"/>
                        </a:cubicBezTo>
                        <a:cubicBezTo>
                          <a:pt x="195525" y="154199"/>
                          <a:pt x="203993" y="155575"/>
                          <a:pt x="211931" y="154781"/>
                        </a:cubicBezTo>
                        <a:cubicBezTo>
                          <a:pt x="223837" y="151606"/>
                          <a:pt x="235395" y="146546"/>
                          <a:pt x="247650" y="145256"/>
                        </a:cubicBezTo>
                        <a:cubicBezTo>
                          <a:pt x="295766" y="140191"/>
                          <a:pt x="357981" y="139303"/>
                          <a:pt x="383381" y="135731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" name="Pfütze Oval">
            <a:extLst>
              <a:ext uri="{FF2B5EF4-FFF2-40B4-BE49-F238E27FC236}">
                <a16:creationId xmlns:a16="http://schemas.microsoft.com/office/drawing/2014/main" id="{D01F0236-8798-1B5E-2D29-C0164D7D78C1}"/>
              </a:ext>
            </a:extLst>
          </p:cNvPr>
          <p:cNvGrpSpPr/>
          <p:nvPr/>
        </p:nvGrpSpPr>
        <p:grpSpPr>
          <a:xfrm>
            <a:off x="8619011" y="5786741"/>
            <a:ext cx="701279" cy="878334"/>
            <a:chOff x="6159102" y="2938240"/>
            <a:chExt cx="701279" cy="878334"/>
          </a:xfrm>
        </p:grpSpPr>
        <p:sp>
          <p:nvSpPr>
            <p:cNvPr id="3" name="Ellipse 2">
              <a:extLst>
                <a:ext uri="{FF2B5EF4-FFF2-40B4-BE49-F238E27FC236}">
                  <a16:creationId xmlns:a16="http://schemas.microsoft.com/office/drawing/2014/main" id="{EAD4093B-2B6F-F6B7-B663-C2477DF19F25}"/>
                </a:ext>
              </a:extLst>
            </p:cNvPr>
            <p:cNvSpPr/>
            <p:nvPr/>
          </p:nvSpPr>
          <p:spPr>
            <a:xfrm>
              <a:off x="6186488" y="2945606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650008D8-FB12-6499-5FFC-B7C458050380}"/>
                </a:ext>
              </a:extLst>
            </p:cNvPr>
            <p:cNvSpPr/>
            <p:nvPr/>
          </p:nvSpPr>
          <p:spPr>
            <a:xfrm rot="18841756">
              <a:off x="6034087" y="3063255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601444C3-876A-7C2C-CC34-D60B1FFD072F}"/>
                </a:ext>
              </a:extLst>
            </p:cNvPr>
            <p:cNvSpPr/>
            <p:nvPr/>
          </p:nvSpPr>
          <p:spPr>
            <a:xfrm rot="3112803">
              <a:off x="6129336" y="3267696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93E55DEA-47C7-FC50-0FD8-587E47AAF12C}"/>
                </a:ext>
              </a:extLst>
            </p:cNvPr>
            <p:cNvSpPr/>
            <p:nvPr/>
          </p:nvSpPr>
          <p:spPr>
            <a:xfrm rot="21102290">
              <a:off x="6186488" y="3127734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2" name="Pfütze Wolken">
            <a:extLst>
              <a:ext uri="{FF2B5EF4-FFF2-40B4-BE49-F238E27FC236}">
                <a16:creationId xmlns:a16="http://schemas.microsoft.com/office/drawing/2014/main" id="{67D60A16-F40F-B157-EB0E-B3F4A53437D5}"/>
              </a:ext>
            </a:extLst>
          </p:cNvPr>
          <p:cNvGrpSpPr/>
          <p:nvPr/>
        </p:nvGrpSpPr>
        <p:grpSpPr>
          <a:xfrm>
            <a:off x="6469107" y="1781092"/>
            <a:ext cx="1314612" cy="994172"/>
            <a:chOff x="7177027" y="2839640"/>
            <a:chExt cx="1314612" cy="994172"/>
          </a:xfrm>
        </p:grpSpPr>
        <p:sp>
          <p:nvSpPr>
            <p:cNvPr id="7" name="Wolke 6">
              <a:extLst>
                <a:ext uri="{FF2B5EF4-FFF2-40B4-BE49-F238E27FC236}">
                  <a16:creationId xmlns:a16="http://schemas.microsoft.com/office/drawing/2014/main" id="{F83E525C-F1DD-E0C8-B5EA-2EAF2B7DF252}"/>
                </a:ext>
              </a:extLst>
            </p:cNvPr>
            <p:cNvSpPr/>
            <p:nvPr/>
          </p:nvSpPr>
          <p:spPr>
            <a:xfrm rot="3873331">
              <a:off x="7283387" y="2995612"/>
              <a:ext cx="809625" cy="497681"/>
            </a:xfrm>
            <a:prstGeom prst="cloud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Wolke 7">
              <a:extLst>
                <a:ext uri="{FF2B5EF4-FFF2-40B4-BE49-F238E27FC236}">
                  <a16:creationId xmlns:a16="http://schemas.microsoft.com/office/drawing/2014/main" id="{C15469D0-7D6A-B8BA-09B6-135BEBBDA05B}"/>
                </a:ext>
              </a:extLst>
            </p:cNvPr>
            <p:cNvSpPr/>
            <p:nvPr/>
          </p:nvSpPr>
          <p:spPr>
            <a:xfrm>
              <a:off x="7429601" y="2900884"/>
              <a:ext cx="809625" cy="497681"/>
            </a:xfrm>
            <a:prstGeom prst="cloud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Wolke 8">
              <a:extLst>
                <a:ext uri="{FF2B5EF4-FFF2-40B4-BE49-F238E27FC236}">
                  <a16:creationId xmlns:a16="http://schemas.microsoft.com/office/drawing/2014/main" id="{EBD2FC9A-38C2-40DA-F76B-92063FBE1A8D}"/>
                </a:ext>
              </a:extLst>
            </p:cNvPr>
            <p:cNvSpPr/>
            <p:nvPr/>
          </p:nvSpPr>
          <p:spPr>
            <a:xfrm rot="3873331">
              <a:off x="7413222" y="3180159"/>
              <a:ext cx="809625" cy="497681"/>
            </a:xfrm>
            <a:prstGeom prst="cloud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Wolke 9">
              <a:extLst>
                <a:ext uri="{FF2B5EF4-FFF2-40B4-BE49-F238E27FC236}">
                  <a16:creationId xmlns:a16="http://schemas.microsoft.com/office/drawing/2014/main" id="{6A3E8A2C-58CC-14C0-23FC-5DFE7907B6B3}"/>
                </a:ext>
              </a:extLst>
            </p:cNvPr>
            <p:cNvSpPr/>
            <p:nvPr/>
          </p:nvSpPr>
          <p:spPr>
            <a:xfrm rot="1680437">
              <a:off x="7682014" y="3058278"/>
              <a:ext cx="809625" cy="497681"/>
            </a:xfrm>
            <a:custGeom>
              <a:avLst/>
              <a:gdLst>
                <a:gd name="connsiteX0" fmla="*/ 73091 w 809625"/>
                <a:gd name="connsiteY0" fmla="*/ 165548 h 497681"/>
                <a:gd name="connsiteX1" fmla="*/ 105382 w 809625"/>
                <a:gd name="connsiteY1" fmla="*/ 79571 h 497681"/>
                <a:gd name="connsiteX2" fmla="*/ 262472 w 809625"/>
                <a:gd name="connsiteY2" fmla="*/ 59929 h 497681"/>
                <a:gd name="connsiteX3" fmla="*/ 420855 w 809625"/>
                <a:gd name="connsiteY3" fmla="*/ 39537 h 497681"/>
                <a:gd name="connsiteX4" fmla="*/ 482570 w 809625"/>
                <a:gd name="connsiteY4" fmla="*/ 2304 h 497681"/>
                <a:gd name="connsiteX5" fmla="*/ 559109 w 809625"/>
                <a:gd name="connsiteY5" fmla="*/ 28582 h 497681"/>
                <a:gd name="connsiteX6" fmla="*/ 664623 w 809625"/>
                <a:gd name="connsiteY6" fmla="*/ 7949 h 497681"/>
                <a:gd name="connsiteX7" fmla="*/ 718129 w 809625"/>
                <a:gd name="connsiteY7" fmla="*/ 64237 h 497681"/>
                <a:gd name="connsiteX8" fmla="*/ 786798 w 809625"/>
                <a:gd name="connsiteY8" fmla="*/ 118867 h 497681"/>
                <a:gd name="connsiteX9" fmla="*/ 783724 w 809625"/>
                <a:gd name="connsiteY9" fmla="*/ 178105 h 497681"/>
                <a:gd name="connsiteX10" fmla="*/ 806176 w 809625"/>
                <a:gd name="connsiteY10" fmla="*/ 268678 h 497681"/>
                <a:gd name="connsiteX11" fmla="*/ 701000 w 809625"/>
                <a:gd name="connsiteY11" fmla="*/ 347961 h 497681"/>
                <a:gd name="connsiteX12" fmla="*/ 663349 w 809625"/>
                <a:gd name="connsiteY12" fmla="*/ 415897 h 497681"/>
                <a:gd name="connsiteX13" fmla="*/ 535158 w 809625"/>
                <a:gd name="connsiteY13" fmla="*/ 424123 h 497681"/>
                <a:gd name="connsiteX14" fmla="*/ 443550 w 809625"/>
                <a:gd name="connsiteY14" fmla="*/ 496598 h 497681"/>
                <a:gd name="connsiteX15" fmla="*/ 308856 w 809625"/>
                <a:gd name="connsiteY15" fmla="*/ 452359 h 497681"/>
                <a:gd name="connsiteX16" fmla="*/ 108774 w 809625"/>
                <a:gd name="connsiteY16" fmla="*/ 408651 h 497681"/>
                <a:gd name="connsiteX17" fmla="*/ 20802 w 809625"/>
                <a:gd name="connsiteY17" fmla="*/ 360012 h 497681"/>
                <a:gd name="connsiteX18" fmla="*/ 39600 w 809625"/>
                <a:gd name="connsiteY18" fmla="*/ 294357 h 497681"/>
                <a:gd name="connsiteX19" fmla="*/ -94 w 809625"/>
                <a:gd name="connsiteY19" fmla="*/ 226997 h 497681"/>
                <a:gd name="connsiteX20" fmla="*/ 72397 w 809625"/>
                <a:gd name="connsiteY20" fmla="*/ 167126 h 497681"/>
                <a:gd name="connsiteX21" fmla="*/ 73091 w 809625"/>
                <a:gd name="connsiteY21" fmla="*/ 165548 h 497681"/>
                <a:gd name="connsiteX0" fmla="*/ 87953 w 809625"/>
                <a:gd name="connsiteY0" fmla="*/ 301569 h 497681"/>
                <a:gd name="connsiteX1" fmla="*/ 40481 w 809625"/>
                <a:gd name="connsiteY1" fmla="*/ 292387 h 497681"/>
                <a:gd name="connsiteX2" fmla="*/ 129839 w 809625"/>
                <a:gd name="connsiteY2" fmla="*/ 402050 h 497681"/>
                <a:gd name="connsiteX3" fmla="*/ 109074 w 809625"/>
                <a:gd name="connsiteY3" fmla="*/ 406439 h 497681"/>
                <a:gd name="connsiteX4" fmla="*/ 308819 w 809625"/>
                <a:gd name="connsiteY4" fmla="*/ 450332 h 497681"/>
                <a:gd name="connsiteX5" fmla="*/ 296300 w 809625"/>
                <a:gd name="connsiteY5" fmla="*/ 430286 h 497681"/>
                <a:gd name="connsiteX6" fmla="*/ 540256 w 809625"/>
                <a:gd name="connsiteY6" fmla="*/ 400345 h 497681"/>
                <a:gd name="connsiteX7" fmla="*/ 535252 w 809625"/>
                <a:gd name="connsiteY7" fmla="*/ 422337 h 497681"/>
                <a:gd name="connsiteX8" fmla="*/ 639622 w 809625"/>
                <a:gd name="connsiteY8" fmla="*/ 264439 h 497681"/>
                <a:gd name="connsiteX9" fmla="*/ 700550 w 809625"/>
                <a:gd name="connsiteY9" fmla="*/ 346648 h 497681"/>
                <a:gd name="connsiteX10" fmla="*/ 783349 w 809625"/>
                <a:gd name="connsiteY10" fmla="*/ 176884 h 497681"/>
                <a:gd name="connsiteX11" fmla="*/ 756212 w 809625"/>
                <a:gd name="connsiteY11" fmla="*/ 207712 h 497681"/>
                <a:gd name="connsiteX12" fmla="*/ 718242 w 809625"/>
                <a:gd name="connsiteY12" fmla="*/ 62509 h 497681"/>
                <a:gd name="connsiteX13" fmla="*/ 719666 w 809625"/>
                <a:gd name="connsiteY13" fmla="*/ 77071 h 497681"/>
                <a:gd name="connsiteX14" fmla="*/ 544960 w 809625"/>
                <a:gd name="connsiteY14" fmla="*/ 45528 h 497681"/>
                <a:gd name="connsiteX15" fmla="*/ 558866 w 809625"/>
                <a:gd name="connsiteY15" fmla="*/ 26957 h 497681"/>
                <a:gd name="connsiteX16" fmla="*/ 414951 w 809625"/>
                <a:gd name="connsiteY16" fmla="*/ 54376 h 497681"/>
                <a:gd name="connsiteX17" fmla="*/ 421679 w 809625"/>
                <a:gd name="connsiteY17" fmla="*/ 38362 h 497681"/>
                <a:gd name="connsiteX18" fmla="*/ 262378 w 809625"/>
                <a:gd name="connsiteY18" fmla="*/ 59813 h 497681"/>
                <a:gd name="connsiteX19" fmla="*/ 286742 w 809625"/>
                <a:gd name="connsiteY19" fmla="*/ 75343 h 497681"/>
                <a:gd name="connsiteX20" fmla="*/ 77345 w 809625"/>
                <a:gd name="connsiteY20" fmla="*/ 181895 h 497681"/>
                <a:gd name="connsiteX21" fmla="*/ 73091 w 809625"/>
                <a:gd name="connsiteY21" fmla="*/ 165548 h 49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809625" h="497681" fill="none" extrusionOk="0">
                  <a:moveTo>
                    <a:pt x="73091" y="165548"/>
                  </a:moveTo>
                  <a:cubicBezTo>
                    <a:pt x="74782" y="137878"/>
                    <a:pt x="82288" y="103833"/>
                    <a:pt x="105382" y="79571"/>
                  </a:cubicBezTo>
                  <a:cubicBezTo>
                    <a:pt x="133084" y="49471"/>
                    <a:pt x="212555" y="39493"/>
                    <a:pt x="262472" y="59929"/>
                  </a:cubicBezTo>
                  <a:cubicBezTo>
                    <a:pt x="305431" y="13042"/>
                    <a:pt x="387396" y="-4623"/>
                    <a:pt x="420855" y="39537"/>
                  </a:cubicBezTo>
                  <a:cubicBezTo>
                    <a:pt x="427904" y="25103"/>
                    <a:pt x="453880" y="5385"/>
                    <a:pt x="482570" y="2304"/>
                  </a:cubicBezTo>
                  <a:cubicBezTo>
                    <a:pt x="505420" y="-393"/>
                    <a:pt x="543666" y="9715"/>
                    <a:pt x="559109" y="28582"/>
                  </a:cubicBezTo>
                  <a:cubicBezTo>
                    <a:pt x="583107" y="2731"/>
                    <a:pt x="630090" y="-13342"/>
                    <a:pt x="664623" y="7949"/>
                  </a:cubicBezTo>
                  <a:cubicBezTo>
                    <a:pt x="691894" y="16632"/>
                    <a:pt x="713354" y="32226"/>
                    <a:pt x="718129" y="64237"/>
                  </a:cubicBezTo>
                  <a:cubicBezTo>
                    <a:pt x="751728" y="69689"/>
                    <a:pt x="782747" y="94808"/>
                    <a:pt x="786798" y="118867"/>
                  </a:cubicBezTo>
                  <a:cubicBezTo>
                    <a:pt x="795002" y="138801"/>
                    <a:pt x="796111" y="155264"/>
                    <a:pt x="783724" y="178105"/>
                  </a:cubicBezTo>
                  <a:cubicBezTo>
                    <a:pt x="807152" y="205601"/>
                    <a:pt x="813424" y="235735"/>
                    <a:pt x="806176" y="268678"/>
                  </a:cubicBezTo>
                  <a:cubicBezTo>
                    <a:pt x="794083" y="307016"/>
                    <a:pt x="749544" y="339482"/>
                    <a:pt x="701000" y="347961"/>
                  </a:cubicBezTo>
                  <a:cubicBezTo>
                    <a:pt x="696715" y="378089"/>
                    <a:pt x="687207" y="393510"/>
                    <a:pt x="663349" y="415897"/>
                  </a:cubicBezTo>
                  <a:cubicBezTo>
                    <a:pt x="630453" y="442046"/>
                    <a:pt x="568038" y="453218"/>
                    <a:pt x="535158" y="424123"/>
                  </a:cubicBezTo>
                  <a:cubicBezTo>
                    <a:pt x="515634" y="466997"/>
                    <a:pt x="478734" y="485529"/>
                    <a:pt x="443550" y="496598"/>
                  </a:cubicBezTo>
                  <a:cubicBezTo>
                    <a:pt x="393245" y="502395"/>
                    <a:pt x="337471" y="483039"/>
                    <a:pt x="308856" y="452359"/>
                  </a:cubicBezTo>
                  <a:cubicBezTo>
                    <a:pt x="250875" y="490988"/>
                    <a:pt x="149455" y="457787"/>
                    <a:pt x="108774" y="408651"/>
                  </a:cubicBezTo>
                  <a:cubicBezTo>
                    <a:pt x="73346" y="404222"/>
                    <a:pt x="31953" y="394301"/>
                    <a:pt x="20802" y="360012"/>
                  </a:cubicBezTo>
                  <a:cubicBezTo>
                    <a:pt x="14691" y="339011"/>
                    <a:pt x="25259" y="309281"/>
                    <a:pt x="39600" y="294357"/>
                  </a:cubicBezTo>
                  <a:cubicBezTo>
                    <a:pt x="13648" y="280550"/>
                    <a:pt x="413" y="254134"/>
                    <a:pt x="-94" y="226997"/>
                  </a:cubicBezTo>
                  <a:cubicBezTo>
                    <a:pt x="12722" y="189472"/>
                    <a:pt x="28729" y="170336"/>
                    <a:pt x="72397" y="167126"/>
                  </a:cubicBezTo>
                  <a:cubicBezTo>
                    <a:pt x="72481" y="166584"/>
                    <a:pt x="72892" y="166105"/>
                    <a:pt x="73091" y="165548"/>
                  </a:cubicBezTo>
                  <a:close/>
                </a:path>
                <a:path w="809625" h="497681" fill="none" extrusionOk="0">
                  <a:moveTo>
                    <a:pt x="87953" y="301569"/>
                  </a:moveTo>
                  <a:cubicBezTo>
                    <a:pt x="68492" y="306036"/>
                    <a:pt x="55700" y="296917"/>
                    <a:pt x="40481" y="292387"/>
                  </a:cubicBezTo>
                  <a:moveTo>
                    <a:pt x="129839" y="402050"/>
                  </a:moveTo>
                  <a:cubicBezTo>
                    <a:pt x="124090" y="404459"/>
                    <a:pt x="116593" y="406768"/>
                    <a:pt x="109074" y="406439"/>
                  </a:cubicBezTo>
                  <a:moveTo>
                    <a:pt x="308819" y="450332"/>
                  </a:moveTo>
                  <a:cubicBezTo>
                    <a:pt x="303850" y="444402"/>
                    <a:pt x="300548" y="436085"/>
                    <a:pt x="296300" y="430286"/>
                  </a:cubicBezTo>
                  <a:moveTo>
                    <a:pt x="540256" y="400345"/>
                  </a:moveTo>
                  <a:cubicBezTo>
                    <a:pt x="539815" y="407638"/>
                    <a:pt x="537365" y="417007"/>
                    <a:pt x="535252" y="422337"/>
                  </a:cubicBezTo>
                  <a:moveTo>
                    <a:pt x="639622" y="264439"/>
                  </a:moveTo>
                  <a:cubicBezTo>
                    <a:pt x="679685" y="277009"/>
                    <a:pt x="700028" y="320330"/>
                    <a:pt x="700550" y="346648"/>
                  </a:cubicBezTo>
                  <a:moveTo>
                    <a:pt x="783349" y="176884"/>
                  </a:moveTo>
                  <a:cubicBezTo>
                    <a:pt x="774614" y="188045"/>
                    <a:pt x="769241" y="199016"/>
                    <a:pt x="756212" y="207712"/>
                  </a:cubicBezTo>
                  <a:moveTo>
                    <a:pt x="718242" y="62509"/>
                  </a:moveTo>
                  <a:cubicBezTo>
                    <a:pt x="718119" y="66676"/>
                    <a:pt x="719671" y="70948"/>
                    <a:pt x="719666" y="77071"/>
                  </a:cubicBezTo>
                  <a:moveTo>
                    <a:pt x="544960" y="45528"/>
                  </a:moveTo>
                  <a:cubicBezTo>
                    <a:pt x="549481" y="39402"/>
                    <a:pt x="552877" y="34650"/>
                    <a:pt x="558866" y="26957"/>
                  </a:cubicBezTo>
                  <a:moveTo>
                    <a:pt x="414951" y="54376"/>
                  </a:moveTo>
                  <a:cubicBezTo>
                    <a:pt x="417013" y="49919"/>
                    <a:pt x="419421" y="42519"/>
                    <a:pt x="421679" y="38362"/>
                  </a:cubicBezTo>
                  <a:moveTo>
                    <a:pt x="262378" y="59813"/>
                  </a:moveTo>
                  <a:cubicBezTo>
                    <a:pt x="270819" y="62606"/>
                    <a:pt x="279985" y="69698"/>
                    <a:pt x="286742" y="75343"/>
                  </a:cubicBezTo>
                  <a:moveTo>
                    <a:pt x="77345" y="181895"/>
                  </a:moveTo>
                  <a:cubicBezTo>
                    <a:pt x="74924" y="176254"/>
                    <a:pt x="74486" y="171374"/>
                    <a:pt x="73091" y="165548"/>
                  </a:cubicBezTo>
                </a:path>
                <a:path w="809625" h="497681" stroke="0" extrusionOk="0">
                  <a:moveTo>
                    <a:pt x="73091" y="165548"/>
                  </a:moveTo>
                  <a:cubicBezTo>
                    <a:pt x="62154" y="129555"/>
                    <a:pt x="80873" y="98607"/>
                    <a:pt x="105382" y="79571"/>
                  </a:cubicBezTo>
                  <a:cubicBezTo>
                    <a:pt x="160242" y="44814"/>
                    <a:pt x="221814" y="45721"/>
                    <a:pt x="262472" y="59929"/>
                  </a:cubicBezTo>
                  <a:cubicBezTo>
                    <a:pt x="291844" y="8090"/>
                    <a:pt x="359763" y="12044"/>
                    <a:pt x="420855" y="39537"/>
                  </a:cubicBezTo>
                  <a:cubicBezTo>
                    <a:pt x="430770" y="24752"/>
                    <a:pt x="457491" y="1885"/>
                    <a:pt x="482570" y="2304"/>
                  </a:cubicBezTo>
                  <a:cubicBezTo>
                    <a:pt x="505213" y="-64"/>
                    <a:pt x="538618" y="7378"/>
                    <a:pt x="559109" y="28582"/>
                  </a:cubicBezTo>
                  <a:cubicBezTo>
                    <a:pt x="594884" y="7918"/>
                    <a:pt x="630123" y="-2911"/>
                    <a:pt x="664623" y="7949"/>
                  </a:cubicBezTo>
                  <a:cubicBezTo>
                    <a:pt x="687647" y="14665"/>
                    <a:pt x="715190" y="37659"/>
                    <a:pt x="718129" y="64237"/>
                  </a:cubicBezTo>
                  <a:cubicBezTo>
                    <a:pt x="749921" y="76435"/>
                    <a:pt x="778202" y="94443"/>
                    <a:pt x="786798" y="118867"/>
                  </a:cubicBezTo>
                  <a:cubicBezTo>
                    <a:pt x="795234" y="131996"/>
                    <a:pt x="792885" y="162168"/>
                    <a:pt x="783724" y="178105"/>
                  </a:cubicBezTo>
                  <a:cubicBezTo>
                    <a:pt x="814872" y="202269"/>
                    <a:pt x="812529" y="235180"/>
                    <a:pt x="806176" y="268678"/>
                  </a:cubicBezTo>
                  <a:cubicBezTo>
                    <a:pt x="792310" y="307651"/>
                    <a:pt x="751783" y="351403"/>
                    <a:pt x="701000" y="347961"/>
                  </a:cubicBezTo>
                  <a:cubicBezTo>
                    <a:pt x="699753" y="372856"/>
                    <a:pt x="689834" y="403308"/>
                    <a:pt x="663349" y="415897"/>
                  </a:cubicBezTo>
                  <a:cubicBezTo>
                    <a:pt x="629614" y="441747"/>
                    <a:pt x="564590" y="442171"/>
                    <a:pt x="535158" y="424123"/>
                  </a:cubicBezTo>
                  <a:cubicBezTo>
                    <a:pt x="512426" y="460795"/>
                    <a:pt x="491326" y="478059"/>
                    <a:pt x="443550" y="496598"/>
                  </a:cubicBezTo>
                  <a:cubicBezTo>
                    <a:pt x="385726" y="494304"/>
                    <a:pt x="330717" y="490457"/>
                    <a:pt x="308856" y="452359"/>
                  </a:cubicBezTo>
                  <a:cubicBezTo>
                    <a:pt x="242677" y="490541"/>
                    <a:pt x="146875" y="468897"/>
                    <a:pt x="108774" y="408651"/>
                  </a:cubicBezTo>
                  <a:cubicBezTo>
                    <a:pt x="63777" y="412012"/>
                    <a:pt x="29423" y="389457"/>
                    <a:pt x="20802" y="360012"/>
                  </a:cubicBezTo>
                  <a:cubicBezTo>
                    <a:pt x="18112" y="331900"/>
                    <a:pt x="22949" y="314782"/>
                    <a:pt x="39600" y="294357"/>
                  </a:cubicBezTo>
                  <a:cubicBezTo>
                    <a:pt x="16751" y="275700"/>
                    <a:pt x="-4452" y="249925"/>
                    <a:pt x="-94" y="226997"/>
                  </a:cubicBezTo>
                  <a:cubicBezTo>
                    <a:pt x="370" y="195221"/>
                    <a:pt x="42885" y="171809"/>
                    <a:pt x="72397" y="167126"/>
                  </a:cubicBezTo>
                  <a:cubicBezTo>
                    <a:pt x="72555" y="166489"/>
                    <a:pt x="72843" y="166121"/>
                    <a:pt x="73091" y="165548"/>
                  </a:cubicBezTo>
                  <a:close/>
                </a:path>
                <a:path w="809625" h="497681" fill="none" stroke="0" extrusionOk="0">
                  <a:moveTo>
                    <a:pt x="87953" y="301569"/>
                  </a:moveTo>
                  <a:cubicBezTo>
                    <a:pt x="74693" y="305216"/>
                    <a:pt x="54969" y="300093"/>
                    <a:pt x="40481" y="292387"/>
                  </a:cubicBezTo>
                  <a:moveTo>
                    <a:pt x="129839" y="402050"/>
                  </a:moveTo>
                  <a:cubicBezTo>
                    <a:pt x="124986" y="405236"/>
                    <a:pt x="114336" y="406206"/>
                    <a:pt x="109074" y="406439"/>
                  </a:cubicBezTo>
                  <a:moveTo>
                    <a:pt x="308819" y="450332"/>
                  </a:moveTo>
                  <a:cubicBezTo>
                    <a:pt x="304357" y="443605"/>
                    <a:pt x="301602" y="436527"/>
                    <a:pt x="296300" y="430286"/>
                  </a:cubicBezTo>
                  <a:moveTo>
                    <a:pt x="540256" y="400345"/>
                  </a:moveTo>
                  <a:cubicBezTo>
                    <a:pt x="541051" y="408409"/>
                    <a:pt x="539614" y="416563"/>
                    <a:pt x="535252" y="422337"/>
                  </a:cubicBezTo>
                  <a:moveTo>
                    <a:pt x="639622" y="264439"/>
                  </a:moveTo>
                  <a:cubicBezTo>
                    <a:pt x="681984" y="280424"/>
                    <a:pt x="700554" y="308484"/>
                    <a:pt x="700550" y="346648"/>
                  </a:cubicBezTo>
                  <a:moveTo>
                    <a:pt x="783349" y="176884"/>
                  </a:moveTo>
                  <a:cubicBezTo>
                    <a:pt x="777025" y="190995"/>
                    <a:pt x="767645" y="199605"/>
                    <a:pt x="756212" y="207712"/>
                  </a:cubicBezTo>
                  <a:moveTo>
                    <a:pt x="718242" y="62509"/>
                  </a:moveTo>
                  <a:cubicBezTo>
                    <a:pt x="719762" y="66719"/>
                    <a:pt x="719553" y="72029"/>
                    <a:pt x="719666" y="77071"/>
                  </a:cubicBezTo>
                  <a:moveTo>
                    <a:pt x="544960" y="45528"/>
                  </a:moveTo>
                  <a:cubicBezTo>
                    <a:pt x="546836" y="38176"/>
                    <a:pt x="553501" y="32517"/>
                    <a:pt x="558866" y="26957"/>
                  </a:cubicBezTo>
                  <a:moveTo>
                    <a:pt x="414951" y="54376"/>
                  </a:moveTo>
                  <a:cubicBezTo>
                    <a:pt x="414819" y="49038"/>
                    <a:pt x="418373" y="43118"/>
                    <a:pt x="421679" y="38362"/>
                  </a:cubicBezTo>
                  <a:moveTo>
                    <a:pt x="262378" y="59813"/>
                  </a:moveTo>
                  <a:cubicBezTo>
                    <a:pt x="272823" y="65341"/>
                    <a:pt x="281486" y="70050"/>
                    <a:pt x="286742" y="75343"/>
                  </a:cubicBezTo>
                  <a:moveTo>
                    <a:pt x="77345" y="181895"/>
                  </a:moveTo>
                  <a:cubicBezTo>
                    <a:pt x="74305" y="176317"/>
                    <a:pt x="73799" y="172060"/>
                    <a:pt x="73091" y="165548"/>
                  </a:cubicBezTo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4158265863">
                    <a:prstGeom prst="cloud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Wolke 10">
              <a:extLst>
                <a:ext uri="{FF2B5EF4-FFF2-40B4-BE49-F238E27FC236}">
                  <a16:creationId xmlns:a16="http://schemas.microsoft.com/office/drawing/2014/main" id="{32F5422B-DF85-A830-77B0-7B5C00D2ACF2}"/>
                </a:ext>
              </a:extLst>
            </p:cNvPr>
            <p:cNvSpPr/>
            <p:nvPr/>
          </p:nvSpPr>
          <p:spPr>
            <a:xfrm rot="20943891">
              <a:off x="7177027" y="3255751"/>
              <a:ext cx="809625" cy="497681"/>
            </a:xfrm>
            <a:custGeom>
              <a:avLst/>
              <a:gdLst>
                <a:gd name="connsiteX0" fmla="*/ 73091 w 809625"/>
                <a:gd name="connsiteY0" fmla="*/ 165548 h 497681"/>
                <a:gd name="connsiteX1" fmla="*/ 105382 w 809625"/>
                <a:gd name="connsiteY1" fmla="*/ 79571 h 497681"/>
                <a:gd name="connsiteX2" fmla="*/ 262472 w 809625"/>
                <a:gd name="connsiteY2" fmla="*/ 59929 h 497681"/>
                <a:gd name="connsiteX3" fmla="*/ 420855 w 809625"/>
                <a:gd name="connsiteY3" fmla="*/ 39537 h 497681"/>
                <a:gd name="connsiteX4" fmla="*/ 482570 w 809625"/>
                <a:gd name="connsiteY4" fmla="*/ 2304 h 497681"/>
                <a:gd name="connsiteX5" fmla="*/ 559109 w 809625"/>
                <a:gd name="connsiteY5" fmla="*/ 28582 h 497681"/>
                <a:gd name="connsiteX6" fmla="*/ 664623 w 809625"/>
                <a:gd name="connsiteY6" fmla="*/ 7949 h 497681"/>
                <a:gd name="connsiteX7" fmla="*/ 718129 w 809625"/>
                <a:gd name="connsiteY7" fmla="*/ 64237 h 497681"/>
                <a:gd name="connsiteX8" fmla="*/ 786798 w 809625"/>
                <a:gd name="connsiteY8" fmla="*/ 118867 h 497681"/>
                <a:gd name="connsiteX9" fmla="*/ 783724 w 809625"/>
                <a:gd name="connsiteY9" fmla="*/ 178105 h 497681"/>
                <a:gd name="connsiteX10" fmla="*/ 806176 w 809625"/>
                <a:gd name="connsiteY10" fmla="*/ 268678 h 497681"/>
                <a:gd name="connsiteX11" fmla="*/ 701000 w 809625"/>
                <a:gd name="connsiteY11" fmla="*/ 347961 h 497681"/>
                <a:gd name="connsiteX12" fmla="*/ 663349 w 809625"/>
                <a:gd name="connsiteY12" fmla="*/ 415897 h 497681"/>
                <a:gd name="connsiteX13" fmla="*/ 535158 w 809625"/>
                <a:gd name="connsiteY13" fmla="*/ 424123 h 497681"/>
                <a:gd name="connsiteX14" fmla="*/ 443550 w 809625"/>
                <a:gd name="connsiteY14" fmla="*/ 496598 h 497681"/>
                <a:gd name="connsiteX15" fmla="*/ 308856 w 809625"/>
                <a:gd name="connsiteY15" fmla="*/ 452359 h 497681"/>
                <a:gd name="connsiteX16" fmla="*/ 108774 w 809625"/>
                <a:gd name="connsiteY16" fmla="*/ 408651 h 497681"/>
                <a:gd name="connsiteX17" fmla="*/ 20802 w 809625"/>
                <a:gd name="connsiteY17" fmla="*/ 360012 h 497681"/>
                <a:gd name="connsiteX18" fmla="*/ 39600 w 809625"/>
                <a:gd name="connsiteY18" fmla="*/ 294357 h 497681"/>
                <a:gd name="connsiteX19" fmla="*/ -94 w 809625"/>
                <a:gd name="connsiteY19" fmla="*/ 226997 h 497681"/>
                <a:gd name="connsiteX20" fmla="*/ 72397 w 809625"/>
                <a:gd name="connsiteY20" fmla="*/ 167126 h 497681"/>
                <a:gd name="connsiteX21" fmla="*/ 73091 w 809625"/>
                <a:gd name="connsiteY21" fmla="*/ 165548 h 497681"/>
                <a:gd name="connsiteX0" fmla="*/ 87953 w 809625"/>
                <a:gd name="connsiteY0" fmla="*/ 301569 h 497681"/>
                <a:gd name="connsiteX1" fmla="*/ 40481 w 809625"/>
                <a:gd name="connsiteY1" fmla="*/ 292387 h 497681"/>
                <a:gd name="connsiteX2" fmla="*/ 129839 w 809625"/>
                <a:gd name="connsiteY2" fmla="*/ 402050 h 497681"/>
                <a:gd name="connsiteX3" fmla="*/ 109074 w 809625"/>
                <a:gd name="connsiteY3" fmla="*/ 406439 h 497681"/>
                <a:gd name="connsiteX4" fmla="*/ 308819 w 809625"/>
                <a:gd name="connsiteY4" fmla="*/ 450332 h 497681"/>
                <a:gd name="connsiteX5" fmla="*/ 296300 w 809625"/>
                <a:gd name="connsiteY5" fmla="*/ 430286 h 497681"/>
                <a:gd name="connsiteX6" fmla="*/ 540256 w 809625"/>
                <a:gd name="connsiteY6" fmla="*/ 400345 h 497681"/>
                <a:gd name="connsiteX7" fmla="*/ 535252 w 809625"/>
                <a:gd name="connsiteY7" fmla="*/ 422337 h 497681"/>
                <a:gd name="connsiteX8" fmla="*/ 639622 w 809625"/>
                <a:gd name="connsiteY8" fmla="*/ 264439 h 497681"/>
                <a:gd name="connsiteX9" fmla="*/ 700550 w 809625"/>
                <a:gd name="connsiteY9" fmla="*/ 346648 h 497681"/>
                <a:gd name="connsiteX10" fmla="*/ 783349 w 809625"/>
                <a:gd name="connsiteY10" fmla="*/ 176884 h 497681"/>
                <a:gd name="connsiteX11" fmla="*/ 756212 w 809625"/>
                <a:gd name="connsiteY11" fmla="*/ 207712 h 497681"/>
                <a:gd name="connsiteX12" fmla="*/ 718242 w 809625"/>
                <a:gd name="connsiteY12" fmla="*/ 62509 h 497681"/>
                <a:gd name="connsiteX13" fmla="*/ 719666 w 809625"/>
                <a:gd name="connsiteY13" fmla="*/ 77071 h 497681"/>
                <a:gd name="connsiteX14" fmla="*/ 544960 w 809625"/>
                <a:gd name="connsiteY14" fmla="*/ 45528 h 497681"/>
                <a:gd name="connsiteX15" fmla="*/ 558866 w 809625"/>
                <a:gd name="connsiteY15" fmla="*/ 26957 h 497681"/>
                <a:gd name="connsiteX16" fmla="*/ 414951 w 809625"/>
                <a:gd name="connsiteY16" fmla="*/ 54376 h 497681"/>
                <a:gd name="connsiteX17" fmla="*/ 421679 w 809625"/>
                <a:gd name="connsiteY17" fmla="*/ 38362 h 497681"/>
                <a:gd name="connsiteX18" fmla="*/ 262378 w 809625"/>
                <a:gd name="connsiteY18" fmla="*/ 59813 h 497681"/>
                <a:gd name="connsiteX19" fmla="*/ 286742 w 809625"/>
                <a:gd name="connsiteY19" fmla="*/ 75343 h 497681"/>
                <a:gd name="connsiteX20" fmla="*/ 77345 w 809625"/>
                <a:gd name="connsiteY20" fmla="*/ 181895 h 497681"/>
                <a:gd name="connsiteX21" fmla="*/ 73091 w 809625"/>
                <a:gd name="connsiteY21" fmla="*/ 165548 h 49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809625" h="497681" fill="none" extrusionOk="0">
                  <a:moveTo>
                    <a:pt x="73091" y="165548"/>
                  </a:moveTo>
                  <a:cubicBezTo>
                    <a:pt x="68368" y="140252"/>
                    <a:pt x="73039" y="99135"/>
                    <a:pt x="105382" y="79571"/>
                  </a:cubicBezTo>
                  <a:cubicBezTo>
                    <a:pt x="155588" y="33661"/>
                    <a:pt x="201461" y="44386"/>
                    <a:pt x="262472" y="59929"/>
                  </a:cubicBezTo>
                  <a:cubicBezTo>
                    <a:pt x="286874" y="7204"/>
                    <a:pt x="380686" y="10291"/>
                    <a:pt x="420855" y="39537"/>
                  </a:cubicBezTo>
                  <a:cubicBezTo>
                    <a:pt x="427442" y="16399"/>
                    <a:pt x="457507" y="7161"/>
                    <a:pt x="482570" y="2304"/>
                  </a:cubicBezTo>
                  <a:cubicBezTo>
                    <a:pt x="504552" y="-1369"/>
                    <a:pt x="542746" y="9472"/>
                    <a:pt x="559109" y="28582"/>
                  </a:cubicBezTo>
                  <a:cubicBezTo>
                    <a:pt x="589905" y="4923"/>
                    <a:pt x="630957" y="-7692"/>
                    <a:pt x="664623" y="7949"/>
                  </a:cubicBezTo>
                  <a:cubicBezTo>
                    <a:pt x="697032" y="14383"/>
                    <a:pt x="712752" y="37933"/>
                    <a:pt x="718129" y="64237"/>
                  </a:cubicBezTo>
                  <a:cubicBezTo>
                    <a:pt x="751932" y="69214"/>
                    <a:pt x="775500" y="91083"/>
                    <a:pt x="786798" y="118867"/>
                  </a:cubicBezTo>
                  <a:cubicBezTo>
                    <a:pt x="794772" y="142950"/>
                    <a:pt x="789297" y="163922"/>
                    <a:pt x="783724" y="178105"/>
                  </a:cubicBezTo>
                  <a:cubicBezTo>
                    <a:pt x="802544" y="195702"/>
                    <a:pt x="815770" y="238502"/>
                    <a:pt x="806176" y="268678"/>
                  </a:cubicBezTo>
                  <a:cubicBezTo>
                    <a:pt x="802743" y="315522"/>
                    <a:pt x="753859" y="352658"/>
                    <a:pt x="701000" y="347961"/>
                  </a:cubicBezTo>
                  <a:cubicBezTo>
                    <a:pt x="699566" y="372255"/>
                    <a:pt x="692795" y="403281"/>
                    <a:pt x="663349" y="415897"/>
                  </a:cubicBezTo>
                  <a:cubicBezTo>
                    <a:pt x="622745" y="430284"/>
                    <a:pt x="571167" y="439474"/>
                    <a:pt x="535158" y="424123"/>
                  </a:cubicBezTo>
                  <a:cubicBezTo>
                    <a:pt x="523308" y="460656"/>
                    <a:pt x="484179" y="485255"/>
                    <a:pt x="443550" y="496598"/>
                  </a:cubicBezTo>
                  <a:cubicBezTo>
                    <a:pt x="389575" y="496834"/>
                    <a:pt x="338582" y="491578"/>
                    <a:pt x="308856" y="452359"/>
                  </a:cubicBezTo>
                  <a:cubicBezTo>
                    <a:pt x="239355" y="492261"/>
                    <a:pt x="136375" y="467151"/>
                    <a:pt x="108774" y="408651"/>
                  </a:cubicBezTo>
                  <a:cubicBezTo>
                    <a:pt x="69127" y="413605"/>
                    <a:pt x="34084" y="390274"/>
                    <a:pt x="20802" y="360012"/>
                  </a:cubicBezTo>
                  <a:cubicBezTo>
                    <a:pt x="14263" y="336603"/>
                    <a:pt x="17376" y="306359"/>
                    <a:pt x="39600" y="294357"/>
                  </a:cubicBezTo>
                  <a:cubicBezTo>
                    <a:pt x="15990" y="273748"/>
                    <a:pt x="-805" y="256944"/>
                    <a:pt x="-94" y="226997"/>
                  </a:cubicBezTo>
                  <a:cubicBezTo>
                    <a:pt x="-3196" y="191781"/>
                    <a:pt x="42945" y="177919"/>
                    <a:pt x="72397" y="167126"/>
                  </a:cubicBezTo>
                  <a:cubicBezTo>
                    <a:pt x="72676" y="166609"/>
                    <a:pt x="72902" y="166029"/>
                    <a:pt x="73091" y="165548"/>
                  </a:cubicBezTo>
                  <a:close/>
                </a:path>
                <a:path w="809625" h="497681" fill="none" extrusionOk="0">
                  <a:moveTo>
                    <a:pt x="87953" y="301569"/>
                  </a:moveTo>
                  <a:cubicBezTo>
                    <a:pt x="70983" y="300892"/>
                    <a:pt x="55316" y="299852"/>
                    <a:pt x="40481" y="292387"/>
                  </a:cubicBezTo>
                  <a:moveTo>
                    <a:pt x="129839" y="402050"/>
                  </a:moveTo>
                  <a:cubicBezTo>
                    <a:pt x="123445" y="404016"/>
                    <a:pt x="115744" y="406468"/>
                    <a:pt x="109074" y="406439"/>
                  </a:cubicBezTo>
                  <a:moveTo>
                    <a:pt x="308819" y="450332"/>
                  </a:moveTo>
                  <a:cubicBezTo>
                    <a:pt x="303199" y="444351"/>
                    <a:pt x="299415" y="436792"/>
                    <a:pt x="296300" y="430286"/>
                  </a:cubicBezTo>
                  <a:moveTo>
                    <a:pt x="540256" y="400345"/>
                  </a:moveTo>
                  <a:cubicBezTo>
                    <a:pt x="539858" y="408135"/>
                    <a:pt x="538040" y="415059"/>
                    <a:pt x="535252" y="422337"/>
                  </a:cubicBezTo>
                  <a:moveTo>
                    <a:pt x="639622" y="264439"/>
                  </a:moveTo>
                  <a:cubicBezTo>
                    <a:pt x="678315" y="281811"/>
                    <a:pt x="700600" y="310960"/>
                    <a:pt x="700550" y="346648"/>
                  </a:cubicBezTo>
                  <a:moveTo>
                    <a:pt x="783349" y="176884"/>
                  </a:moveTo>
                  <a:cubicBezTo>
                    <a:pt x="776843" y="188245"/>
                    <a:pt x="766466" y="202018"/>
                    <a:pt x="756212" y="207712"/>
                  </a:cubicBezTo>
                  <a:moveTo>
                    <a:pt x="718242" y="62509"/>
                  </a:moveTo>
                  <a:cubicBezTo>
                    <a:pt x="718435" y="67179"/>
                    <a:pt x="719723" y="71797"/>
                    <a:pt x="719666" y="77071"/>
                  </a:cubicBezTo>
                  <a:moveTo>
                    <a:pt x="544960" y="45528"/>
                  </a:moveTo>
                  <a:cubicBezTo>
                    <a:pt x="550336" y="37941"/>
                    <a:pt x="552667" y="32650"/>
                    <a:pt x="558866" y="26957"/>
                  </a:cubicBezTo>
                  <a:moveTo>
                    <a:pt x="414951" y="54376"/>
                  </a:moveTo>
                  <a:cubicBezTo>
                    <a:pt x="416713" y="48454"/>
                    <a:pt x="417195" y="43016"/>
                    <a:pt x="421679" y="38362"/>
                  </a:cubicBezTo>
                  <a:moveTo>
                    <a:pt x="262378" y="59813"/>
                  </a:moveTo>
                  <a:cubicBezTo>
                    <a:pt x="271825" y="63812"/>
                    <a:pt x="279283" y="68060"/>
                    <a:pt x="286742" y="75343"/>
                  </a:cubicBezTo>
                  <a:moveTo>
                    <a:pt x="77345" y="181895"/>
                  </a:moveTo>
                  <a:cubicBezTo>
                    <a:pt x="75801" y="175242"/>
                    <a:pt x="73757" y="170050"/>
                    <a:pt x="73091" y="165548"/>
                  </a:cubicBezTo>
                </a:path>
                <a:path w="809625" h="497681" stroke="0" extrusionOk="0">
                  <a:moveTo>
                    <a:pt x="73091" y="165548"/>
                  </a:moveTo>
                  <a:cubicBezTo>
                    <a:pt x="68798" y="136424"/>
                    <a:pt x="81036" y="100495"/>
                    <a:pt x="105382" y="79571"/>
                  </a:cubicBezTo>
                  <a:cubicBezTo>
                    <a:pt x="155925" y="37447"/>
                    <a:pt x="207132" y="42848"/>
                    <a:pt x="262472" y="59929"/>
                  </a:cubicBezTo>
                  <a:cubicBezTo>
                    <a:pt x="304270" y="21700"/>
                    <a:pt x="366185" y="1888"/>
                    <a:pt x="420855" y="39537"/>
                  </a:cubicBezTo>
                  <a:cubicBezTo>
                    <a:pt x="429026" y="17984"/>
                    <a:pt x="449470" y="6419"/>
                    <a:pt x="482570" y="2304"/>
                  </a:cubicBezTo>
                  <a:cubicBezTo>
                    <a:pt x="513053" y="-997"/>
                    <a:pt x="536470" y="5019"/>
                    <a:pt x="559109" y="28582"/>
                  </a:cubicBezTo>
                  <a:cubicBezTo>
                    <a:pt x="585431" y="-1798"/>
                    <a:pt x="633994" y="-1289"/>
                    <a:pt x="664623" y="7949"/>
                  </a:cubicBezTo>
                  <a:cubicBezTo>
                    <a:pt x="687019" y="15599"/>
                    <a:pt x="711476" y="42910"/>
                    <a:pt x="718129" y="64237"/>
                  </a:cubicBezTo>
                  <a:cubicBezTo>
                    <a:pt x="752453" y="64894"/>
                    <a:pt x="780237" y="91930"/>
                    <a:pt x="786798" y="118867"/>
                  </a:cubicBezTo>
                  <a:cubicBezTo>
                    <a:pt x="797236" y="139096"/>
                    <a:pt x="793631" y="160023"/>
                    <a:pt x="783724" y="178105"/>
                  </a:cubicBezTo>
                  <a:cubicBezTo>
                    <a:pt x="805959" y="211567"/>
                    <a:pt x="812851" y="243770"/>
                    <a:pt x="806176" y="268678"/>
                  </a:cubicBezTo>
                  <a:cubicBezTo>
                    <a:pt x="804572" y="318977"/>
                    <a:pt x="760038" y="332974"/>
                    <a:pt x="701000" y="347961"/>
                  </a:cubicBezTo>
                  <a:cubicBezTo>
                    <a:pt x="705494" y="368002"/>
                    <a:pt x="685288" y="403000"/>
                    <a:pt x="663349" y="415897"/>
                  </a:cubicBezTo>
                  <a:cubicBezTo>
                    <a:pt x="621059" y="441809"/>
                    <a:pt x="574806" y="449301"/>
                    <a:pt x="535158" y="424123"/>
                  </a:cubicBezTo>
                  <a:cubicBezTo>
                    <a:pt x="528261" y="471017"/>
                    <a:pt x="481411" y="488985"/>
                    <a:pt x="443550" y="496598"/>
                  </a:cubicBezTo>
                  <a:cubicBezTo>
                    <a:pt x="393257" y="499109"/>
                    <a:pt x="335821" y="490279"/>
                    <a:pt x="308856" y="452359"/>
                  </a:cubicBezTo>
                  <a:cubicBezTo>
                    <a:pt x="248592" y="487264"/>
                    <a:pt x="153845" y="481840"/>
                    <a:pt x="108774" y="408651"/>
                  </a:cubicBezTo>
                  <a:cubicBezTo>
                    <a:pt x="74328" y="412154"/>
                    <a:pt x="32616" y="389823"/>
                    <a:pt x="20802" y="360012"/>
                  </a:cubicBezTo>
                  <a:cubicBezTo>
                    <a:pt x="11209" y="335246"/>
                    <a:pt x="20118" y="311167"/>
                    <a:pt x="39600" y="294357"/>
                  </a:cubicBezTo>
                  <a:cubicBezTo>
                    <a:pt x="6035" y="282818"/>
                    <a:pt x="-6734" y="254347"/>
                    <a:pt x="-94" y="226997"/>
                  </a:cubicBezTo>
                  <a:cubicBezTo>
                    <a:pt x="-157" y="198911"/>
                    <a:pt x="35992" y="169958"/>
                    <a:pt x="72397" y="167126"/>
                  </a:cubicBezTo>
                  <a:cubicBezTo>
                    <a:pt x="72473" y="166537"/>
                    <a:pt x="72939" y="166158"/>
                    <a:pt x="73091" y="165548"/>
                  </a:cubicBezTo>
                  <a:close/>
                </a:path>
                <a:path w="809625" h="497681" fill="none" stroke="0" extrusionOk="0">
                  <a:moveTo>
                    <a:pt x="87953" y="301569"/>
                  </a:moveTo>
                  <a:cubicBezTo>
                    <a:pt x="72621" y="305483"/>
                    <a:pt x="55896" y="303361"/>
                    <a:pt x="40481" y="292387"/>
                  </a:cubicBezTo>
                  <a:moveTo>
                    <a:pt x="129839" y="402050"/>
                  </a:moveTo>
                  <a:cubicBezTo>
                    <a:pt x="124492" y="404735"/>
                    <a:pt x="116099" y="404683"/>
                    <a:pt x="109074" y="406439"/>
                  </a:cubicBezTo>
                  <a:moveTo>
                    <a:pt x="308819" y="450332"/>
                  </a:moveTo>
                  <a:cubicBezTo>
                    <a:pt x="303592" y="443705"/>
                    <a:pt x="300147" y="438459"/>
                    <a:pt x="296300" y="430286"/>
                  </a:cubicBezTo>
                  <a:moveTo>
                    <a:pt x="540256" y="400345"/>
                  </a:moveTo>
                  <a:cubicBezTo>
                    <a:pt x="539905" y="407216"/>
                    <a:pt x="537993" y="414201"/>
                    <a:pt x="535252" y="422337"/>
                  </a:cubicBezTo>
                  <a:moveTo>
                    <a:pt x="639622" y="264439"/>
                  </a:moveTo>
                  <a:cubicBezTo>
                    <a:pt x="685894" y="278227"/>
                    <a:pt x="694401" y="316008"/>
                    <a:pt x="700550" y="346648"/>
                  </a:cubicBezTo>
                  <a:moveTo>
                    <a:pt x="783349" y="176884"/>
                  </a:moveTo>
                  <a:cubicBezTo>
                    <a:pt x="777654" y="191982"/>
                    <a:pt x="768599" y="199517"/>
                    <a:pt x="756212" y="207712"/>
                  </a:cubicBezTo>
                  <a:moveTo>
                    <a:pt x="718242" y="62509"/>
                  </a:moveTo>
                  <a:cubicBezTo>
                    <a:pt x="719197" y="67748"/>
                    <a:pt x="719902" y="71771"/>
                    <a:pt x="719666" y="77071"/>
                  </a:cubicBezTo>
                  <a:moveTo>
                    <a:pt x="544960" y="45528"/>
                  </a:moveTo>
                  <a:cubicBezTo>
                    <a:pt x="548762" y="38080"/>
                    <a:pt x="555070" y="31914"/>
                    <a:pt x="558866" y="26957"/>
                  </a:cubicBezTo>
                  <a:moveTo>
                    <a:pt x="414951" y="54376"/>
                  </a:moveTo>
                  <a:cubicBezTo>
                    <a:pt x="415995" y="49992"/>
                    <a:pt x="418351" y="42485"/>
                    <a:pt x="421679" y="38362"/>
                  </a:cubicBezTo>
                  <a:moveTo>
                    <a:pt x="262378" y="59813"/>
                  </a:moveTo>
                  <a:cubicBezTo>
                    <a:pt x="271310" y="64546"/>
                    <a:pt x="277316" y="70458"/>
                    <a:pt x="286742" y="75343"/>
                  </a:cubicBezTo>
                  <a:moveTo>
                    <a:pt x="77345" y="181895"/>
                  </a:moveTo>
                  <a:cubicBezTo>
                    <a:pt x="75121" y="177082"/>
                    <a:pt x="74426" y="171659"/>
                    <a:pt x="73091" y="165548"/>
                  </a:cubicBezTo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2147526906">
                    <a:prstGeom prst="cloud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1" name="Pfütze Oval 2">
            <a:extLst>
              <a:ext uri="{FF2B5EF4-FFF2-40B4-BE49-F238E27FC236}">
                <a16:creationId xmlns:a16="http://schemas.microsoft.com/office/drawing/2014/main" id="{1225CF23-66C5-C37A-E86A-436BC733DF64}"/>
              </a:ext>
            </a:extLst>
          </p:cNvPr>
          <p:cNvGrpSpPr/>
          <p:nvPr/>
        </p:nvGrpSpPr>
        <p:grpSpPr>
          <a:xfrm>
            <a:off x="8456888" y="4138601"/>
            <a:ext cx="1052909" cy="944916"/>
            <a:chOff x="5438325" y="1997269"/>
            <a:chExt cx="1757802" cy="1594065"/>
          </a:xfrm>
        </p:grpSpPr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D337E5F8-DBF4-A205-9E26-CF5365F8AC51}"/>
                </a:ext>
              </a:extLst>
            </p:cNvPr>
            <p:cNvSpPr/>
            <p:nvPr/>
          </p:nvSpPr>
          <p:spPr>
            <a:xfrm>
              <a:off x="5858446" y="2385060"/>
              <a:ext cx="1156352" cy="731520"/>
            </a:xfrm>
            <a:custGeom>
              <a:avLst/>
              <a:gdLst>
                <a:gd name="connsiteX0" fmla="*/ 0 w 1156352"/>
                <a:gd name="connsiteY0" fmla="*/ 365760 h 731520"/>
                <a:gd name="connsiteX1" fmla="*/ 578176 w 1156352"/>
                <a:gd name="connsiteY1" fmla="*/ 0 h 731520"/>
                <a:gd name="connsiteX2" fmla="*/ 1156352 w 1156352"/>
                <a:gd name="connsiteY2" fmla="*/ 365760 h 731520"/>
                <a:gd name="connsiteX3" fmla="*/ 578176 w 1156352"/>
                <a:gd name="connsiteY3" fmla="*/ 731520 h 731520"/>
                <a:gd name="connsiteX4" fmla="*/ 0 w 1156352"/>
                <a:gd name="connsiteY4" fmla="*/ 365760 h 731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6352" h="731520" fill="none" extrusionOk="0">
                  <a:moveTo>
                    <a:pt x="0" y="365760"/>
                  </a:moveTo>
                  <a:cubicBezTo>
                    <a:pt x="67624" y="105788"/>
                    <a:pt x="277089" y="-1411"/>
                    <a:pt x="578176" y="0"/>
                  </a:cubicBezTo>
                  <a:cubicBezTo>
                    <a:pt x="888442" y="-14660"/>
                    <a:pt x="1149762" y="145358"/>
                    <a:pt x="1156352" y="365760"/>
                  </a:cubicBezTo>
                  <a:cubicBezTo>
                    <a:pt x="1212579" y="529994"/>
                    <a:pt x="892381" y="665239"/>
                    <a:pt x="578176" y="731520"/>
                  </a:cubicBezTo>
                  <a:cubicBezTo>
                    <a:pt x="256009" y="678181"/>
                    <a:pt x="56098" y="552725"/>
                    <a:pt x="0" y="365760"/>
                  </a:cubicBezTo>
                  <a:close/>
                </a:path>
                <a:path w="1156352" h="731520" stroke="0" extrusionOk="0">
                  <a:moveTo>
                    <a:pt x="0" y="365760"/>
                  </a:moveTo>
                  <a:cubicBezTo>
                    <a:pt x="22013" y="153579"/>
                    <a:pt x="250543" y="-23588"/>
                    <a:pt x="578176" y="0"/>
                  </a:cubicBezTo>
                  <a:cubicBezTo>
                    <a:pt x="868647" y="11018"/>
                    <a:pt x="1156173" y="144018"/>
                    <a:pt x="1156352" y="365760"/>
                  </a:cubicBezTo>
                  <a:cubicBezTo>
                    <a:pt x="1085638" y="569835"/>
                    <a:pt x="968740" y="716474"/>
                    <a:pt x="578176" y="731520"/>
                  </a:cubicBezTo>
                  <a:cubicBezTo>
                    <a:pt x="222344" y="715506"/>
                    <a:pt x="10530" y="508997"/>
                    <a:pt x="0" y="365760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315659122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0E528CDA-AF27-4D35-932B-1ACA0C20D522}"/>
                </a:ext>
              </a:extLst>
            </p:cNvPr>
            <p:cNvSpPr/>
            <p:nvPr/>
          </p:nvSpPr>
          <p:spPr>
            <a:xfrm rot="2622554">
              <a:off x="6039775" y="2750820"/>
              <a:ext cx="1156352" cy="731520"/>
            </a:xfrm>
            <a:custGeom>
              <a:avLst/>
              <a:gdLst>
                <a:gd name="connsiteX0" fmla="*/ 0 w 1156352"/>
                <a:gd name="connsiteY0" fmla="*/ 365760 h 731520"/>
                <a:gd name="connsiteX1" fmla="*/ 578176 w 1156352"/>
                <a:gd name="connsiteY1" fmla="*/ 0 h 731520"/>
                <a:gd name="connsiteX2" fmla="*/ 1156352 w 1156352"/>
                <a:gd name="connsiteY2" fmla="*/ 365760 h 731520"/>
                <a:gd name="connsiteX3" fmla="*/ 578176 w 1156352"/>
                <a:gd name="connsiteY3" fmla="*/ 731520 h 731520"/>
                <a:gd name="connsiteX4" fmla="*/ 0 w 1156352"/>
                <a:gd name="connsiteY4" fmla="*/ 365760 h 731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6352" h="731520" fill="none" extrusionOk="0">
                  <a:moveTo>
                    <a:pt x="0" y="365760"/>
                  </a:moveTo>
                  <a:cubicBezTo>
                    <a:pt x="67624" y="105788"/>
                    <a:pt x="277089" y="-1411"/>
                    <a:pt x="578176" y="0"/>
                  </a:cubicBezTo>
                  <a:cubicBezTo>
                    <a:pt x="888442" y="-14660"/>
                    <a:pt x="1149762" y="145358"/>
                    <a:pt x="1156352" y="365760"/>
                  </a:cubicBezTo>
                  <a:cubicBezTo>
                    <a:pt x="1212579" y="529994"/>
                    <a:pt x="892381" y="665239"/>
                    <a:pt x="578176" y="731520"/>
                  </a:cubicBezTo>
                  <a:cubicBezTo>
                    <a:pt x="256009" y="678181"/>
                    <a:pt x="56098" y="552725"/>
                    <a:pt x="0" y="365760"/>
                  </a:cubicBezTo>
                  <a:close/>
                </a:path>
                <a:path w="1156352" h="731520" stroke="0" extrusionOk="0">
                  <a:moveTo>
                    <a:pt x="0" y="365760"/>
                  </a:moveTo>
                  <a:cubicBezTo>
                    <a:pt x="22013" y="153579"/>
                    <a:pt x="250543" y="-23588"/>
                    <a:pt x="578176" y="0"/>
                  </a:cubicBezTo>
                  <a:cubicBezTo>
                    <a:pt x="868647" y="11018"/>
                    <a:pt x="1156173" y="144018"/>
                    <a:pt x="1156352" y="365760"/>
                  </a:cubicBezTo>
                  <a:cubicBezTo>
                    <a:pt x="1085638" y="569835"/>
                    <a:pt x="968740" y="716474"/>
                    <a:pt x="578176" y="731520"/>
                  </a:cubicBezTo>
                  <a:cubicBezTo>
                    <a:pt x="222344" y="715506"/>
                    <a:pt x="10530" y="508997"/>
                    <a:pt x="0" y="365760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315659122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2A89690A-891B-FF60-8A25-DB540AC5AB2D}"/>
                </a:ext>
              </a:extLst>
            </p:cNvPr>
            <p:cNvSpPr/>
            <p:nvPr/>
          </p:nvSpPr>
          <p:spPr>
            <a:xfrm rot="4862247">
              <a:off x="5497275" y="2647398"/>
              <a:ext cx="1156352" cy="731520"/>
            </a:xfrm>
            <a:custGeom>
              <a:avLst/>
              <a:gdLst>
                <a:gd name="connsiteX0" fmla="*/ 0 w 1156352"/>
                <a:gd name="connsiteY0" fmla="*/ 365760 h 731520"/>
                <a:gd name="connsiteX1" fmla="*/ 578176 w 1156352"/>
                <a:gd name="connsiteY1" fmla="*/ 0 h 731520"/>
                <a:gd name="connsiteX2" fmla="*/ 1156352 w 1156352"/>
                <a:gd name="connsiteY2" fmla="*/ 365760 h 731520"/>
                <a:gd name="connsiteX3" fmla="*/ 578176 w 1156352"/>
                <a:gd name="connsiteY3" fmla="*/ 731520 h 731520"/>
                <a:gd name="connsiteX4" fmla="*/ 0 w 1156352"/>
                <a:gd name="connsiteY4" fmla="*/ 365760 h 731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6352" h="731520" fill="none" extrusionOk="0">
                  <a:moveTo>
                    <a:pt x="0" y="365760"/>
                  </a:moveTo>
                  <a:cubicBezTo>
                    <a:pt x="67624" y="105788"/>
                    <a:pt x="277089" y="-1411"/>
                    <a:pt x="578176" y="0"/>
                  </a:cubicBezTo>
                  <a:cubicBezTo>
                    <a:pt x="888442" y="-14660"/>
                    <a:pt x="1149762" y="145358"/>
                    <a:pt x="1156352" y="365760"/>
                  </a:cubicBezTo>
                  <a:cubicBezTo>
                    <a:pt x="1212579" y="529994"/>
                    <a:pt x="892381" y="665239"/>
                    <a:pt x="578176" y="731520"/>
                  </a:cubicBezTo>
                  <a:cubicBezTo>
                    <a:pt x="256009" y="678181"/>
                    <a:pt x="56098" y="552725"/>
                    <a:pt x="0" y="365760"/>
                  </a:cubicBezTo>
                  <a:close/>
                </a:path>
                <a:path w="1156352" h="731520" stroke="0" extrusionOk="0">
                  <a:moveTo>
                    <a:pt x="0" y="365760"/>
                  </a:moveTo>
                  <a:cubicBezTo>
                    <a:pt x="22013" y="153579"/>
                    <a:pt x="250543" y="-23588"/>
                    <a:pt x="578176" y="0"/>
                  </a:cubicBezTo>
                  <a:cubicBezTo>
                    <a:pt x="868647" y="11018"/>
                    <a:pt x="1156173" y="144018"/>
                    <a:pt x="1156352" y="365760"/>
                  </a:cubicBezTo>
                  <a:cubicBezTo>
                    <a:pt x="1085638" y="569835"/>
                    <a:pt x="968740" y="716474"/>
                    <a:pt x="578176" y="731520"/>
                  </a:cubicBezTo>
                  <a:cubicBezTo>
                    <a:pt x="222344" y="715506"/>
                    <a:pt x="10530" y="508997"/>
                    <a:pt x="0" y="365760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315659122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C57D7D74-3477-1ECA-1ED2-91C676F062AE}"/>
                </a:ext>
              </a:extLst>
            </p:cNvPr>
            <p:cNvSpPr/>
            <p:nvPr/>
          </p:nvSpPr>
          <p:spPr>
            <a:xfrm rot="7960523">
              <a:off x="5378952" y="2414759"/>
              <a:ext cx="1156352" cy="731520"/>
            </a:xfrm>
            <a:custGeom>
              <a:avLst/>
              <a:gdLst>
                <a:gd name="connsiteX0" fmla="*/ 0 w 1156352"/>
                <a:gd name="connsiteY0" fmla="*/ 365760 h 731520"/>
                <a:gd name="connsiteX1" fmla="*/ 578176 w 1156352"/>
                <a:gd name="connsiteY1" fmla="*/ 0 h 731520"/>
                <a:gd name="connsiteX2" fmla="*/ 1156352 w 1156352"/>
                <a:gd name="connsiteY2" fmla="*/ 365760 h 731520"/>
                <a:gd name="connsiteX3" fmla="*/ 578176 w 1156352"/>
                <a:gd name="connsiteY3" fmla="*/ 731520 h 731520"/>
                <a:gd name="connsiteX4" fmla="*/ 0 w 1156352"/>
                <a:gd name="connsiteY4" fmla="*/ 365760 h 731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6352" h="731520" fill="none" extrusionOk="0">
                  <a:moveTo>
                    <a:pt x="0" y="365760"/>
                  </a:moveTo>
                  <a:cubicBezTo>
                    <a:pt x="67624" y="105788"/>
                    <a:pt x="277089" y="-1411"/>
                    <a:pt x="578176" y="0"/>
                  </a:cubicBezTo>
                  <a:cubicBezTo>
                    <a:pt x="888442" y="-14660"/>
                    <a:pt x="1149762" y="145358"/>
                    <a:pt x="1156352" y="365760"/>
                  </a:cubicBezTo>
                  <a:cubicBezTo>
                    <a:pt x="1212579" y="529994"/>
                    <a:pt x="892381" y="665239"/>
                    <a:pt x="578176" y="731520"/>
                  </a:cubicBezTo>
                  <a:cubicBezTo>
                    <a:pt x="256009" y="678181"/>
                    <a:pt x="56098" y="552725"/>
                    <a:pt x="0" y="365760"/>
                  </a:cubicBezTo>
                  <a:close/>
                </a:path>
                <a:path w="1156352" h="731520" stroke="0" extrusionOk="0">
                  <a:moveTo>
                    <a:pt x="0" y="365760"/>
                  </a:moveTo>
                  <a:cubicBezTo>
                    <a:pt x="22013" y="153579"/>
                    <a:pt x="250543" y="-23588"/>
                    <a:pt x="578176" y="0"/>
                  </a:cubicBezTo>
                  <a:cubicBezTo>
                    <a:pt x="868647" y="11018"/>
                    <a:pt x="1156173" y="144018"/>
                    <a:pt x="1156352" y="365760"/>
                  </a:cubicBezTo>
                  <a:cubicBezTo>
                    <a:pt x="1085638" y="569835"/>
                    <a:pt x="968740" y="716474"/>
                    <a:pt x="578176" y="731520"/>
                  </a:cubicBezTo>
                  <a:cubicBezTo>
                    <a:pt x="222344" y="715506"/>
                    <a:pt x="10530" y="508997"/>
                    <a:pt x="0" y="365760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315659122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39EA3A5E-4610-6DC1-E096-B906A20D251E}"/>
                </a:ext>
              </a:extLst>
            </p:cNvPr>
            <p:cNvSpPr/>
            <p:nvPr/>
          </p:nvSpPr>
          <p:spPr>
            <a:xfrm rot="12264623">
              <a:off x="5438325" y="2163096"/>
              <a:ext cx="1156352" cy="731520"/>
            </a:xfrm>
            <a:custGeom>
              <a:avLst/>
              <a:gdLst>
                <a:gd name="connsiteX0" fmla="*/ 0 w 1156352"/>
                <a:gd name="connsiteY0" fmla="*/ 365760 h 731520"/>
                <a:gd name="connsiteX1" fmla="*/ 578176 w 1156352"/>
                <a:gd name="connsiteY1" fmla="*/ 0 h 731520"/>
                <a:gd name="connsiteX2" fmla="*/ 1156352 w 1156352"/>
                <a:gd name="connsiteY2" fmla="*/ 365760 h 731520"/>
                <a:gd name="connsiteX3" fmla="*/ 578176 w 1156352"/>
                <a:gd name="connsiteY3" fmla="*/ 731520 h 731520"/>
                <a:gd name="connsiteX4" fmla="*/ 0 w 1156352"/>
                <a:gd name="connsiteY4" fmla="*/ 365760 h 731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6352" h="731520" fill="none" extrusionOk="0">
                  <a:moveTo>
                    <a:pt x="0" y="365760"/>
                  </a:moveTo>
                  <a:cubicBezTo>
                    <a:pt x="67624" y="105788"/>
                    <a:pt x="277089" y="-1411"/>
                    <a:pt x="578176" y="0"/>
                  </a:cubicBezTo>
                  <a:cubicBezTo>
                    <a:pt x="888442" y="-14660"/>
                    <a:pt x="1149762" y="145358"/>
                    <a:pt x="1156352" y="365760"/>
                  </a:cubicBezTo>
                  <a:cubicBezTo>
                    <a:pt x="1212579" y="529994"/>
                    <a:pt x="892381" y="665239"/>
                    <a:pt x="578176" y="731520"/>
                  </a:cubicBezTo>
                  <a:cubicBezTo>
                    <a:pt x="256009" y="678181"/>
                    <a:pt x="56098" y="552725"/>
                    <a:pt x="0" y="365760"/>
                  </a:cubicBezTo>
                  <a:close/>
                </a:path>
                <a:path w="1156352" h="731520" stroke="0" extrusionOk="0">
                  <a:moveTo>
                    <a:pt x="0" y="365760"/>
                  </a:moveTo>
                  <a:cubicBezTo>
                    <a:pt x="22013" y="153579"/>
                    <a:pt x="250543" y="-23588"/>
                    <a:pt x="578176" y="0"/>
                  </a:cubicBezTo>
                  <a:cubicBezTo>
                    <a:pt x="868647" y="11018"/>
                    <a:pt x="1156173" y="144018"/>
                    <a:pt x="1156352" y="365760"/>
                  </a:cubicBezTo>
                  <a:cubicBezTo>
                    <a:pt x="1085638" y="569835"/>
                    <a:pt x="968740" y="716474"/>
                    <a:pt x="578176" y="731520"/>
                  </a:cubicBezTo>
                  <a:cubicBezTo>
                    <a:pt x="222344" y="715506"/>
                    <a:pt x="10530" y="508997"/>
                    <a:pt x="0" y="365760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315659122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C68A68B9-7B3E-540F-D27B-85310F227883}"/>
                </a:ext>
              </a:extLst>
            </p:cNvPr>
            <p:cNvSpPr/>
            <p:nvPr/>
          </p:nvSpPr>
          <p:spPr>
            <a:xfrm rot="14963062">
              <a:off x="5755660" y="2209685"/>
              <a:ext cx="1156352" cy="731520"/>
            </a:xfrm>
            <a:custGeom>
              <a:avLst/>
              <a:gdLst>
                <a:gd name="connsiteX0" fmla="*/ 0 w 1156352"/>
                <a:gd name="connsiteY0" fmla="*/ 365760 h 731520"/>
                <a:gd name="connsiteX1" fmla="*/ 578176 w 1156352"/>
                <a:gd name="connsiteY1" fmla="*/ 0 h 731520"/>
                <a:gd name="connsiteX2" fmla="*/ 1156352 w 1156352"/>
                <a:gd name="connsiteY2" fmla="*/ 365760 h 731520"/>
                <a:gd name="connsiteX3" fmla="*/ 578176 w 1156352"/>
                <a:gd name="connsiteY3" fmla="*/ 731520 h 731520"/>
                <a:gd name="connsiteX4" fmla="*/ 0 w 1156352"/>
                <a:gd name="connsiteY4" fmla="*/ 365760 h 731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6352" h="731520" fill="none" extrusionOk="0">
                  <a:moveTo>
                    <a:pt x="0" y="365760"/>
                  </a:moveTo>
                  <a:cubicBezTo>
                    <a:pt x="67624" y="105788"/>
                    <a:pt x="277089" y="-1411"/>
                    <a:pt x="578176" y="0"/>
                  </a:cubicBezTo>
                  <a:cubicBezTo>
                    <a:pt x="888442" y="-14660"/>
                    <a:pt x="1149762" y="145358"/>
                    <a:pt x="1156352" y="365760"/>
                  </a:cubicBezTo>
                  <a:cubicBezTo>
                    <a:pt x="1212579" y="529994"/>
                    <a:pt x="892381" y="665239"/>
                    <a:pt x="578176" y="731520"/>
                  </a:cubicBezTo>
                  <a:cubicBezTo>
                    <a:pt x="256009" y="678181"/>
                    <a:pt x="56098" y="552725"/>
                    <a:pt x="0" y="365760"/>
                  </a:cubicBezTo>
                  <a:close/>
                </a:path>
                <a:path w="1156352" h="731520" stroke="0" extrusionOk="0">
                  <a:moveTo>
                    <a:pt x="0" y="365760"/>
                  </a:moveTo>
                  <a:cubicBezTo>
                    <a:pt x="22013" y="153579"/>
                    <a:pt x="250543" y="-23588"/>
                    <a:pt x="578176" y="0"/>
                  </a:cubicBezTo>
                  <a:cubicBezTo>
                    <a:pt x="868647" y="11018"/>
                    <a:pt x="1156173" y="144018"/>
                    <a:pt x="1156352" y="365760"/>
                  </a:cubicBezTo>
                  <a:cubicBezTo>
                    <a:pt x="1085638" y="569835"/>
                    <a:pt x="968740" y="716474"/>
                    <a:pt x="578176" y="731520"/>
                  </a:cubicBezTo>
                  <a:cubicBezTo>
                    <a:pt x="222344" y="715506"/>
                    <a:pt x="10530" y="508997"/>
                    <a:pt x="0" y="365760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315659122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F27F58C7-DDA2-1479-3C5F-07AD5507EEB8}"/>
                </a:ext>
              </a:extLst>
            </p:cNvPr>
            <p:cNvSpPr/>
            <p:nvPr/>
          </p:nvSpPr>
          <p:spPr>
            <a:xfrm rot="16851453">
              <a:off x="5970367" y="2227811"/>
              <a:ext cx="1156352" cy="731520"/>
            </a:xfrm>
            <a:custGeom>
              <a:avLst/>
              <a:gdLst>
                <a:gd name="connsiteX0" fmla="*/ 0 w 1156352"/>
                <a:gd name="connsiteY0" fmla="*/ 365760 h 731520"/>
                <a:gd name="connsiteX1" fmla="*/ 578176 w 1156352"/>
                <a:gd name="connsiteY1" fmla="*/ 0 h 731520"/>
                <a:gd name="connsiteX2" fmla="*/ 1156352 w 1156352"/>
                <a:gd name="connsiteY2" fmla="*/ 365760 h 731520"/>
                <a:gd name="connsiteX3" fmla="*/ 578176 w 1156352"/>
                <a:gd name="connsiteY3" fmla="*/ 731520 h 731520"/>
                <a:gd name="connsiteX4" fmla="*/ 0 w 1156352"/>
                <a:gd name="connsiteY4" fmla="*/ 365760 h 731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6352" h="731520" fill="none" extrusionOk="0">
                  <a:moveTo>
                    <a:pt x="0" y="365760"/>
                  </a:moveTo>
                  <a:cubicBezTo>
                    <a:pt x="67624" y="105788"/>
                    <a:pt x="277089" y="-1411"/>
                    <a:pt x="578176" y="0"/>
                  </a:cubicBezTo>
                  <a:cubicBezTo>
                    <a:pt x="888442" y="-14660"/>
                    <a:pt x="1149762" y="145358"/>
                    <a:pt x="1156352" y="365760"/>
                  </a:cubicBezTo>
                  <a:cubicBezTo>
                    <a:pt x="1212579" y="529994"/>
                    <a:pt x="892381" y="665239"/>
                    <a:pt x="578176" y="731520"/>
                  </a:cubicBezTo>
                  <a:cubicBezTo>
                    <a:pt x="256009" y="678181"/>
                    <a:pt x="56098" y="552725"/>
                    <a:pt x="0" y="365760"/>
                  </a:cubicBezTo>
                  <a:close/>
                </a:path>
                <a:path w="1156352" h="731520" stroke="0" extrusionOk="0">
                  <a:moveTo>
                    <a:pt x="0" y="365760"/>
                  </a:moveTo>
                  <a:cubicBezTo>
                    <a:pt x="22013" y="153579"/>
                    <a:pt x="250543" y="-23588"/>
                    <a:pt x="578176" y="0"/>
                  </a:cubicBezTo>
                  <a:cubicBezTo>
                    <a:pt x="868647" y="11018"/>
                    <a:pt x="1156173" y="144018"/>
                    <a:pt x="1156352" y="365760"/>
                  </a:cubicBezTo>
                  <a:cubicBezTo>
                    <a:pt x="1085638" y="569835"/>
                    <a:pt x="968740" y="716474"/>
                    <a:pt x="578176" y="731520"/>
                  </a:cubicBezTo>
                  <a:cubicBezTo>
                    <a:pt x="222344" y="715506"/>
                    <a:pt x="10530" y="508997"/>
                    <a:pt x="0" y="365760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315659122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6" name="Pfütze Wolken 2">
            <a:extLst>
              <a:ext uri="{FF2B5EF4-FFF2-40B4-BE49-F238E27FC236}">
                <a16:creationId xmlns:a16="http://schemas.microsoft.com/office/drawing/2014/main" id="{549D6223-FA2F-523A-9565-25921066997E}"/>
              </a:ext>
            </a:extLst>
          </p:cNvPr>
          <p:cNvGrpSpPr/>
          <p:nvPr/>
        </p:nvGrpSpPr>
        <p:grpSpPr>
          <a:xfrm>
            <a:off x="6186144" y="3185584"/>
            <a:ext cx="1473170" cy="1542285"/>
            <a:chOff x="4371370" y="2080752"/>
            <a:chExt cx="1473170" cy="1542285"/>
          </a:xfrm>
        </p:grpSpPr>
        <p:sp>
          <p:nvSpPr>
            <p:cNvPr id="22" name="Wolke 21">
              <a:extLst>
                <a:ext uri="{FF2B5EF4-FFF2-40B4-BE49-F238E27FC236}">
                  <a16:creationId xmlns:a16="http://schemas.microsoft.com/office/drawing/2014/main" id="{F3CB5A0C-4E01-06EF-2832-4CFE9A73B246}"/>
                </a:ext>
              </a:extLst>
            </p:cNvPr>
            <p:cNvSpPr/>
            <p:nvPr/>
          </p:nvSpPr>
          <p:spPr>
            <a:xfrm>
              <a:off x="4472940" y="2565259"/>
              <a:ext cx="1371600" cy="666891"/>
            </a:xfrm>
            <a:custGeom>
              <a:avLst/>
              <a:gdLst>
                <a:gd name="connsiteX0" fmla="*/ 123825 w 1371600"/>
                <a:gd name="connsiteY0" fmla="*/ 221833 h 666891"/>
                <a:gd name="connsiteX1" fmla="*/ 178530 w 1371600"/>
                <a:gd name="connsiteY1" fmla="*/ 106625 h 666891"/>
                <a:gd name="connsiteX2" fmla="*/ 444658 w 1371600"/>
                <a:gd name="connsiteY2" fmla="*/ 80304 h 666891"/>
                <a:gd name="connsiteX3" fmla="*/ 712978 w 1371600"/>
                <a:gd name="connsiteY3" fmla="*/ 52980 h 666891"/>
                <a:gd name="connsiteX4" fmla="*/ 817530 w 1371600"/>
                <a:gd name="connsiteY4" fmla="*/ 3087 h 666891"/>
                <a:gd name="connsiteX5" fmla="*/ 947197 w 1371600"/>
                <a:gd name="connsiteY5" fmla="*/ 38299 h 666891"/>
                <a:gd name="connsiteX6" fmla="*/ 1125950 w 1371600"/>
                <a:gd name="connsiteY6" fmla="*/ 10651 h 666891"/>
                <a:gd name="connsiteX7" fmla="*/ 1216596 w 1371600"/>
                <a:gd name="connsiteY7" fmla="*/ 86078 h 666891"/>
                <a:gd name="connsiteX8" fmla="*/ 1332928 w 1371600"/>
                <a:gd name="connsiteY8" fmla="*/ 159281 h 666891"/>
                <a:gd name="connsiteX9" fmla="*/ 1327721 w 1371600"/>
                <a:gd name="connsiteY9" fmla="*/ 238660 h 666891"/>
                <a:gd name="connsiteX10" fmla="*/ 1365758 w 1371600"/>
                <a:gd name="connsiteY10" fmla="*/ 360028 h 666891"/>
                <a:gd name="connsiteX11" fmla="*/ 1187577 w 1371600"/>
                <a:gd name="connsiteY11" fmla="*/ 466267 h 666891"/>
                <a:gd name="connsiteX12" fmla="*/ 1123791 w 1371600"/>
                <a:gd name="connsiteY12" fmla="*/ 557301 h 666891"/>
                <a:gd name="connsiteX13" fmla="*/ 906621 w 1371600"/>
                <a:gd name="connsiteY13" fmla="*/ 568323 h 666891"/>
                <a:gd name="connsiteX14" fmla="*/ 751427 w 1371600"/>
                <a:gd name="connsiteY14" fmla="*/ 665439 h 666891"/>
                <a:gd name="connsiteX15" fmla="*/ 523240 w 1371600"/>
                <a:gd name="connsiteY15" fmla="*/ 606160 h 666891"/>
                <a:gd name="connsiteX16" fmla="*/ 184277 w 1371600"/>
                <a:gd name="connsiteY16" fmla="*/ 547591 h 666891"/>
                <a:gd name="connsiteX17" fmla="*/ 35242 w 1371600"/>
                <a:gd name="connsiteY17" fmla="*/ 482415 h 666891"/>
                <a:gd name="connsiteX18" fmla="*/ 67087 w 1371600"/>
                <a:gd name="connsiteY18" fmla="*/ 394438 h 666891"/>
                <a:gd name="connsiteX19" fmla="*/ -159 w 1371600"/>
                <a:gd name="connsiteY19" fmla="*/ 304176 h 666891"/>
                <a:gd name="connsiteX20" fmla="*/ 122650 w 1371600"/>
                <a:gd name="connsiteY20" fmla="*/ 223948 h 666891"/>
                <a:gd name="connsiteX21" fmla="*/ 123825 w 1371600"/>
                <a:gd name="connsiteY21" fmla="*/ 221833 h 666891"/>
                <a:gd name="connsiteX0" fmla="*/ 149002 w 1371600"/>
                <a:gd name="connsiteY0" fmla="*/ 404101 h 666891"/>
                <a:gd name="connsiteX1" fmla="*/ 68580 w 1371600"/>
                <a:gd name="connsiteY1" fmla="*/ 391798 h 666891"/>
                <a:gd name="connsiteX2" fmla="*/ 219964 w 1371600"/>
                <a:gd name="connsiteY2" fmla="*/ 538746 h 666891"/>
                <a:gd name="connsiteX3" fmla="*/ 184785 w 1371600"/>
                <a:gd name="connsiteY3" fmla="*/ 544627 h 666891"/>
                <a:gd name="connsiteX4" fmla="*/ 523176 w 1371600"/>
                <a:gd name="connsiteY4" fmla="*/ 603443 h 666891"/>
                <a:gd name="connsiteX5" fmla="*/ 501967 w 1371600"/>
                <a:gd name="connsiteY5" fmla="*/ 576582 h 666891"/>
                <a:gd name="connsiteX6" fmla="*/ 915257 w 1371600"/>
                <a:gd name="connsiteY6" fmla="*/ 536461 h 666891"/>
                <a:gd name="connsiteX7" fmla="*/ 906780 w 1371600"/>
                <a:gd name="connsiteY7" fmla="*/ 565931 h 666891"/>
                <a:gd name="connsiteX8" fmla="*/ 1083595 w 1371600"/>
                <a:gd name="connsiteY8" fmla="*/ 354347 h 666891"/>
                <a:gd name="connsiteX9" fmla="*/ 1186815 w 1371600"/>
                <a:gd name="connsiteY9" fmla="*/ 464508 h 666891"/>
                <a:gd name="connsiteX10" fmla="*/ 1327086 w 1371600"/>
                <a:gd name="connsiteY10" fmla="*/ 237024 h 666891"/>
                <a:gd name="connsiteX11" fmla="*/ 1281112 w 1371600"/>
                <a:gd name="connsiteY11" fmla="*/ 278334 h 666891"/>
                <a:gd name="connsiteX12" fmla="*/ 1216787 w 1371600"/>
                <a:gd name="connsiteY12" fmla="*/ 83762 h 666891"/>
                <a:gd name="connsiteX13" fmla="*/ 1219200 w 1371600"/>
                <a:gd name="connsiteY13" fmla="*/ 103275 h 666891"/>
                <a:gd name="connsiteX14" fmla="*/ 923226 w 1371600"/>
                <a:gd name="connsiteY14" fmla="*/ 61008 h 666891"/>
                <a:gd name="connsiteX15" fmla="*/ 946785 w 1371600"/>
                <a:gd name="connsiteY15" fmla="*/ 36123 h 666891"/>
                <a:gd name="connsiteX16" fmla="*/ 702976 w 1371600"/>
                <a:gd name="connsiteY16" fmla="*/ 72864 h 666891"/>
                <a:gd name="connsiteX17" fmla="*/ 714375 w 1371600"/>
                <a:gd name="connsiteY17" fmla="*/ 51406 h 666891"/>
                <a:gd name="connsiteX18" fmla="*/ 444500 w 1371600"/>
                <a:gd name="connsiteY18" fmla="*/ 80150 h 666891"/>
                <a:gd name="connsiteX19" fmla="*/ 485775 w 1371600"/>
                <a:gd name="connsiteY19" fmla="*/ 100959 h 666891"/>
                <a:gd name="connsiteX20" fmla="*/ 131032 w 1371600"/>
                <a:gd name="connsiteY20" fmla="*/ 243739 h 666891"/>
                <a:gd name="connsiteX21" fmla="*/ 123825 w 1371600"/>
                <a:gd name="connsiteY21" fmla="*/ 221833 h 66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71600" h="666891" fill="none" extrusionOk="0">
                  <a:moveTo>
                    <a:pt x="123825" y="221833"/>
                  </a:moveTo>
                  <a:cubicBezTo>
                    <a:pt x="114556" y="179013"/>
                    <a:pt x="125564" y="141922"/>
                    <a:pt x="178530" y="106625"/>
                  </a:cubicBezTo>
                  <a:cubicBezTo>
                    <a:pt x="240757" y="60182"/>
                    <a:pt x="358160" y="40566"/>
                    <a:pt x="444658" y="80304"/>
                  </a:cubicBezTo>
                  <a:cubicBezTo>
                    <a:pt x="489801" y="13840"/>
                    <a:pt x="614493" y="-3765"/>
                    <a:pt x="712978" y="52980"/>
                  </a:cubicBezTo>
                  <a:cubicBezTo>
                    <a:pt x="732107" y="25968"/>
                    <a:pt x="766531" y="11011"/>
                    <a:pt x="817530" y="3087"/>
                  </a:cubicBezTo>
                  <a:cubicBezTo>
                    <a:pt x="871135" y="-3315"/>
                    <a:pt x="915614" y="10503"/>
                    <a:pt x="947197" y="38299"/>
                  </a:cubicBezTo>
                  <a:cubicBezTo>
                    <a:pt x="995164" y="5612"/>
                    <a:pt x="1066352" y="-11363"/>
                    <a:pt x="1125950" y="10651"/>
                  </a:cubicBezTo>
                  <a:cubicBezTo>
                    <a:pt x="1174030" y="25272"/>
                    <a:pt x="1211519" y="51338"/>
                    <a:pt x="1216596" y="86078"/>
                  </a:cubicBezTo>
                  <a:cubicBezTo>
                    <a:pt x="1271765" y="90709"/>
                    <a:pt x="1308454" y="120922"/>
                    <a:pt x="1332928" y="159281"/>
                  </a:cubicBezTo>
                  <a:cubicBezTo>
                    <a:pt x="1343436" y="186794"/>
                    <a:pt x="1337596" y="212616"/>
                    <a:pt x="1327721" y="238660"/>
                  </a:cubicBezTo>
                  <a:cubicBezTo>
                    <a:pt x="1356974" y="272714"/>
                    <a:pt x="1389602" y="322504"/>
                    <a:pt x="1365758" y="360028"/>
                  </a:cubicBezTo>
                  <a:cubicBezTo>
                    <a:pt x="1325429" y="409363"/>
                    <a:pt x="1290424" y="455101"/>
                    <a:pt x="1187577" y="466267"/>
                  </a:cubicBezTo>
                  <a:cubicBezTo>
                    <a:pt x="1187990" y="500764"/>
                    <a:pt x="1167320" y="534644"/>
                    <a:pt x="1123791" y="557301"/>
                  </a:cubicBezTo>
                  <a:cubicBezTo>
                    <a:pt x="1046013" y="590978"/>
                    <a:pt x="971461" y="606896"/>
                    <a:pt x="906621" y="568323"/>
                  </a:cubicBezTo>
                  <a:cubicBezTo>
                    <a:pt x="892303" y="626365"/>
                    <a:pt x="826925" y="652324"/>
                    <a:pt x="751427" y="665439"/>
                  </a:cubicBezTo>
                  <a:cubicBezTo>
                    <a:pt x="672405" y="679420"/>
                    <a:pt x="568610" y="660295"/>
                    <a:pt x="523240" y="606160"/>
                  </a:cubicBezTo>
                  <a:cubicBezTo>
                    <a:pt x="399323" y="669231"/>
                    <a:pt x="235378" y="626747"/>
                    <a:pt x="184277" y="547591"/>
                  </a:cubicBezTo>
                  <a:cubicBezTo>
                    <a:pt x="128355" y="549411"/>
                    <a:pt x="52118" y="522449"/>
                    <a:pt x="35242" y="482415"/>
                  </a:cubicBezTo>
                  <a:cubicBezTo>
                    <a:pt x="18299" y="453397"/>
                    <a:pt x="33141" y="424175"/>
                    <a:pt x="67087" y="394438"/>
                  </a:cubicBezTo>
                  <a:cubicBezTo>
                    <a:pt x="23426" y="382289"/>
                    <a:pt x="-8923" y="346583"/>
                    <a:pt x="-159" y="304176"/>
                  </a:cubicBezTo>
                  <a:cubicBezTo>
                    <a:pt x="17999" y="260630"/>
                    <a:pt x="58559" y="226698"/>
                    <a:pt x="122650" y="223948"/>
                  </a:cubicBezTo>
                  <a:cubicBezTo>
                    <a:pt x="122968" y="223383"/>
                    <a:pt x="123422" y="222508"/>
                    <a:pt x="123825" y="221833"/>
                  </a:cubicBezTo>
                  <a:close/>
                </a:path>
                <a:path w="1371600" h="666891" fill="none" extrusionOk="0">
                  <a:moveTo>
                    <a:pt x="149002" y="404101"/>
                  </a:moveTo>
                  <a:cubicBezTo>
                    <a:pt x="121645" y="405289"/>
                    <a:pt x="89835" y="403853"/>
                    <a:pt x="68580" y="391798"/>
                  </a:cubicBezTo>
                  <a:moveTo>
                    <a:pt x="219964" y="538746"/>
                  </a:moveTo>
                  <a:cubicBezTo>
                    <a:pt x="208718" y="540405"/>
                    <a:pt x="195787" y="543274"/>
                    <a:pt x="184785" y="544627"/>
                  </a:cubicBezTo>
                  <a:moveTo>
                    <a:pt x="523176" y="603443"/>
                  </a:moveTo>
                  <a:cubicBezTo>
                    <a:pt x="514863" y="594394"/>
                    <a:pt x="506971" y="587723"/>
                    <a:pt x="501967" y="576582"/>
                  </a:cubicBezTo>
                  <a:moveTo>
                    <a:pt x="915257" y="536461"/>
                  </a:moveTo>
                  <a:cubicBezTo>
                    <a:pt x="914096" y="545784"/>
                    <a:pt x="912346" y="558350"/>
                    <a:pt x="906780" y="565931"/>
                  </a:cubicBezTo>
                  <a:moveTo>
                    <a:pt x="1083595" y="354347"/>
                  </a:moveTo>
                  <a:cubicBezTo>
                    <a:pt x="1142930" y="381081"/>
                    <a:pt x="1190259" y="417091"/>
                    <a:pt x="1186815" y="464508"/>
                  </a:cubicBezTo>
                  <a:moveTo>
                    <a:pt x="1327086" y="237024"/>
                  </a:moveTo>
                  <a:cubicBezTo>
                    <a:pt x="1312480" y="255644"/>
                    <a:pt x="1300016" y="264696"/>
                    <a:pt x="1281112" y="278334"/>
                  </a:cubicBezTo>
                  <a:moveTo>
                    <a:pt x="1216787" y="83762"/>
                  </a:moveTo>
                  <a:cubicBezTo>
                    <a:pt x="1219196" y="91450"/>
                    <a:pt x="1220115" y="96840"/>
                    <a:pt x="1219200" y="103275"/>
                  </a:cubicBezTo>
                  <a:moveTo>
                    <a:pt x="923226" y="61008"/>
                  </a:moveTo>
                  <a:cubicBezTo>
                    <a:pt x="929051" y="51441"/>
                    <a:pt x="936449" y="43559"/>
                    <a:pt x="946785" y="36123"/>
                  </a:cubicBezTo>
                  <a:moveTo>
                    <a:pt x="702976" y="72864"/>
                  </a:moveTo>
                  <a:cubicBezTo>
                    <a:pt x="705120" y="65708"/>
                    <a:pt x="709101" y="59861"/>
                    <a:pt x="714375" y="51406"/>
                  </a:cubicBezTo>
                  <a:moveTo>
                    <a:pt x="444500" y="80150"/>
                  </a:moveTo>
                  <a:cubicBezTo>
                    <a:pt x="456233" y="85112"/>
                    <a:pt x="475941" y="91187"/>
                    <a:pt x="485775" y="100959"/>
                  </a:cubicBezTo>
                  <a:moveTo>
                    <a:pt x="131032" y="243739"/>
                  </a:moveTo>
                  <a:cubicBezTo>
                    <a:pt x="127760" y="236790"/>
                    <a:pt x="124638" y="228084"/>
                    <a:pt x="123825" y="221833"/>
                  </a:cubicBezTo>
                </a:path>
                <a:path w="1371600" h="666891" stroke="0" extrusionOk="0">
                  <a:moveTo>
                    <a:pt x="123825" y="221833"/>
                  </a:moveTo>
                  <a:cubicBezTo>
                    <a:pt x="105385" y="176755"/>
                    <a:pt x="138358" y="143153"/>
                    <a:pt x="178530" y="106625"/>
                  </a:cubicBezTo>
                  <a:cubicBezTo>
                    <a:pt x="230528" y="48713"/>
                    <a:pt x="342822" y="44986"/>
                    <a:pt x="444658" y="80304"/>
                  </a:cubicBezTo>
                  <a:cubicBezTo>
                    <a:pt x="497437" y="-2029"/>
                    <a:pt x="633572" y="4773"/>
                    <a:pt x="712978" y="52980"/>
                  </a:cubicBezTo>
                  <a:cubicBezTo>
                    <a:pt x="739373" y="32935"/>
                    <a:pt x="763697" y="12637"/>
                    <a:pt x="817530" y="3087"/>
                  </a:cubicBezTo>
                  <a:cubicBezTo>
                    <a:pt x="871694" y="-669"/>
                    <a:pt x="908636" y="12942"/>
                    <a:pt x="947197" y="38299"/>
                  </a:cubicBezTo>
                  <a:cubicBezTo>
                    <a:pt x="1001888" y="4920"/>
                    <a:pt x="1069593" y="1283"/>
                    <a:pt x="1125950" y="10651"/>
                  </a:cubicBezTo>
                  <a:cubicBezTo>
                    <a:pt x="1178366" y="19077"/>
                    <a:pt x="1205399" y="49787"/>
                    <a:pt x="1216596" y="86078"/>
                  </a:cubicBezTo>
                  <a:cubicBezTo>
                    <a:pt x="1269744" y="92773"/>
                    <a:pt x="1314431" y="124346"/>
                    <a:pt x="1332928" y="159281"/>
                  </a:cubicBezTo>
                  <a:cubicBezTo>
                    <a:pt x="1348415" y="188337"/>
                    <a:pt x="1342559" y="213317"/>
                    <a:pt x="1327721" y="238660"/>
                  </a:cubicBezTo>
                  <a:cubicBezTo>
                    <a:pt x="1364914" y="276247"/>
                    <a:pt x="1383948" y="319930"/>
                    <a:pt x="1365758" y="360028"/>
                  </a:cubicBezTo>
                  <a:cubicBezTo>
                    <a:pt x="1343859" y="411585"/>
                    <a:pt x="1266623" y="460854"/>
                    <a:pt x="1187577" y="466267"/>
                  </a:cubicBezTo>
                  <a:cubicBezTo>
                    <a:pt x="1187017" y="499534"/>
                    <a:pt x="1171441" y="537094"/>
                    <a:pt x="1123791" y="557301"/>
                  </a:cubicBezTo>
                  <a:cubicBezTo>
                    <a:pt x="1072953" y="580683"/>
                    <a:pt x="970487" y="584382"/>
                    <a:pt x="906621" y="568323"/>
                  </a:cubicBezTo>
                  <a:cubicBezTo>
                    <a:pt x="876883" y="617373"/>
                    <a:pt x="825030" y="655692"/>
                    <a:pt x="751427" y="665439"/>
                  </a:cubicBezTo>
                  <a:cubicBezTo>
                    <a:pt x="662750" y="677807"/>
                    <a:pt x="571348" y="655440"/>
                    <a:pt x="523240" y="606160"/>
                  </a:cubicBezTo>
                  <a:cubicBezTo>
                    <a:pt x="385131" y="652239"/>
                    <a:pt x="263773" y="613207"/>
                    <a:pt x="184277" y="547591"/>
                  </a:cubicBezTo>
                  <a:cubicBezTo>
                    <a:pt x="111823" y="556193"/>
                    <a:pt x="53636" y="526926"/>
                    <a:pt x="35242" y="482415"/>
                  </a:cubicBezTo>
                  <a:cubicBezTo>
                    <a:pt x="18603" y="448895"/>
                    <a:pt x="36283" y="415103"/>
                    <a:pt x="67087" y="394438"/>
                  </a:cubicBezTo>
                  <a:cubicBezTo>
                    <a:pt x="20020" y="371168"/>
                    <a:pt x="-4784" y="332250"/>
                    <a:pt x="-159" y="304176"/>
                  </a:cubicBezTo>
                  <a:cubicBezTo>
                    <a:pt x="16613" y="263570"/>
                    <a:pt x="59155" y="232133"/>
                    <a:pt x="122650" y="223948"/>
                  </a:cubicBezTo>
                  <a:cubicBezTo>
                    <a:pt x="123005" y="223290"/>
                    <a:pt x="123538" y="222714"/>
                    <a:pt x="123825" y="221833"/>
                  </a:cubicBezTo>
                  <a:close/>
                </a:path>
                <a:path w="1371600" h="666891" fill="none" stroke="0" extrusionOk="0">
                  <a:moveTo>
                    <a:pt x="149002" y="404101"/>
                  </a:moveTo>
                  <a:cubicBezTo>
                    <a:pt x="123207" y="408293"/>
                    <a:pt x="94239" y="400639"/>
                    <a:pt x="68580" y="391798"/>
                  </a:cubicBezTo>
                  <a:moveTo>
                    <a:pt x="219964" y="538746"/>
                  </a:moveTo>
                  <a:cubicBezTo>
                    <a:pt x="207525" y="540420"/>
                    <a:pt x="196663" y="542210"/>
                    <a:pt x="184785" y="544627"/>
                  </a:cubicBezTo>
                  <a:moveTo>
                    <a:pt x="523176" y="603443"/>
                  </a:moveTo>
                  <a:cubicBezTo>
                    <a:pt x="516619" y="596624"/>
                    <a:pt x="505489" y="584577"/>
                    <a:pt x="501967" y="576582"/>
                  </a:cubicBezTo>
                  <a:moveTo>
                    <a:pt x="915257" y="536461"/>
                  </a:moveTo>
                  <a:cubicBezTo>
                    <a:pt x="913729" y="547977"/>
                    <a:pt x="910449" y="556214"/>
                    <a:pt x="906780" y="565931"/>
                  </a:cubicBezTo>
                  <a:moveTo>
                    <a:pt x="1083595" y="354347"/>
                  </a:moveTo>
                  <a:cubicBezTo>
                    <a:pt x="1155022" y="379050"/>
                    <a:pt x="1182842" y="424094"/>
                    <a:pt x="1186815" y="464508"/>
                  </a:cubicBezTo>
                  <a:moveTo>
                    <a:pt x="1327086" y="237024"/>
                  </a:moveTo>
                  <a:cubicBezTo>
                    <a:pt x="1317422" y="252160"/>
                    <a:pt x="1305840" y="268547"/>
                    <a:pt x="1281112" y="278334"/>
                  </a:cubicBezTo>
                  <a:moveTo>
                    <a:pt x="1216787" y="83762"/>
                  </a:moveTo>
                  <a:cubicBezTo>
                    <a:pt x="1219064" y="90718"/>
                    <a:pt x="1219153" y="96156"/>
                    <a:pt x="1219200" y="103275"/>
                  </a:cubicBezTo>
                  <a:moveTo>
                    <a:pt x="923226" y="61008"/>
                  </a:moveTo>
                  <a:cubicBezTo>
                    <a:pt x="930220" y="52944"/>
                    <a:pt x="939993" y="43656"/>
                    <a:pt x="946785" y="36123"/>
                  </a:cubicBezTo>
                  <a:moveTo>
                    <a:pt x="702976" y="72864"/>
                  </a:moveTo>
                  <a:cubicBezTo>
                    <a:pt x="706565" y="65170"/>
                    <a:pt x="709946" y="58518"/>
                    <a:pt x="714375" y="51406"/>
                  </a:cubicBezTo>
                  <a:moveTo>
                    <a:pt x="444500" y="80150"/>
                  </a:moveTo>
                  <a:cubicBezTo>
                    <a:pt x="459137" y="87847"/>
                    <a:pt x="474458" y="95196"/>
                    <a:pt x="485775" y="100959"/>
                  </a:cubicBezTo>
                  <a:moveTo>
                    <a:pt x="131032" y="243739"/>
                  </a:moveTo>
                  <a:cubicBezTo>
                    <a:pt x="126810" y="235957"/>
                    <a:pt x="124224" y="228166"/>
                    <a:pt x="123825" y="221833"/>
                  </a:cubicBezTo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4292179011">
                    <a:prstGeom prst="cloud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Wolke 22">
              <a:extLst>
                <a:ext uri="{FF2B5EF4-FFF2-40B4-BE49-F238E27FC236}">
                  <a16:creationId xmlns:a16="http://schemas.microsoft.com/office/drawing/2014/main" id="{9BD6ACBB-1B1D-BEB9-DD4F-3541BB1016D3}"/>
                </a:ext>
              </a:extLst>
            </p:cNvPr>
            <p:cNvSpPr/>
            <p:nvPr/>
          </p:nvSpPr>
          <p:spPr>
            <a:xfrm rot="2268436">
              <a:off x="4371370" y="2415077"/>
              <a:ext cx="1371600" cy="666891"/>
            </a:xfrm>
            <a:custGeom>
              <a:avLst/>
              <a:gdLst>
                <a:gd name="connsiteX0" fmla="*/ 123825 w 1371600"/>
                <a:gd name="connsiteY0" fmla="*/ 221833 h 666891"/>
                <a:gd name="connsiteX1" fmla="*/ 178530 w 1371600"/>
                <a:gd name="connsiteY1" fmla="*/ 106625 h 666891"/>
                <a:gd name="connsiteX2" fmla="*/ 444658 w 1371600"/>
                <a:gd name="connsiteY2" fmla="*/ 80304 h 666891"/>
                <a:gd name="connsiteX3" fmla="*/ 712978 w 1371600"/>
                <a:gd name="connsiteY3" fmla="*/ 52980 h 666891"/>
                <a:gd name="connsiteX4" fmla="*/ 817530 w 1371600"/>
                <a:gd name="connsiteY4" fmla="*/ 3087 h 666891"/>
                <a:gd name="connsiteX5" fmla="*/ 947197 w 1371600"/>
                <a:gd name="connsiteY5" fmla="*/ 38299 h 666891"/>
                <a:gd name="connsiteX6" fmla="*/ 1125950 w 1371600"/>
                <a:gd name="connsiteY6" fmla="*/ 10651 h 666891"/>
                <a:gd name="connsiteX7" fmla="*/ 1216596 w 1371600"/>
                <a:gd name="connsiteY7" fmla="*/ 86078 h 666891"/>
                <a:gd name="connsiteX8" fmla="*/ 1332928 w 1371600"/>
                <a:gd name="connsiteY8" fmla="*/ 159281 h 666891"/>
                <a:gd name="connsiteX9" fmla="*/ 1327721 w 1371600"/>
                <a:gd name="connsiteY9" fmla="*/ 238660 h 666891"/>
                <a:gd name="connsiteX10" fmla="*/ 1365758 w 1371600"/>
                <a:gd name="connsiteY10" fmla="*/ 360028 h 666891"/>
                <a:gd name="connsiteX11" fmla="*/ 1187577 w 1371600"/>
                <a:gd name="connsiteY11" fmla="*/ 466267 h 666891"/>
                <a:gd name="connsiteX12" fmla="*/ 1123791 w 1371600"/>
                <a:gd name="connsiteY12" fmla="*/ 557301 h 666891"/>
                <a:gd name="connsiteX13" fmla="*/ 906621 w 1371600"/>
                <a:gd name="connsiteY13" fmla="*/ 568323 h 666891"/>
                <a:gd name="connsiteX14" fmla="*/ 751427 w 1371600"/>
                <a:gd name="connsiteY14" fmla="*/ 665439 h 666891"/>
                <a:gd name="connsiteX15" fmla="*/ 523240 w 1371600"/>
                <a:gd name="connsiteY15" fmla="*/ 606160 h 666891"/>
                <a:gd name="connsiteX16" fmla="*/ 184277 w 1371600"/>
                <a:gd name="connsiteY16" fmla="*/ 547591 h 666891"/>
                <a:gd name="connsiteX17" fmla="*/ 35242 w 1371600"/>
                <a:gd name="connsiteY17" fmla="*/ 482415 h 666891"/>
                <a:gd name="connsiteX18" fmla="*/ 67087 w 1371600"/>
                <a:gd name="connsiteY18" fmla="*/ 394438 h 666891"/>
                <a:gd name="connsiteX19" fmla="*/ -159 w 1371600"/>
                <a:gd name="connsiteY19" fmla="*/ 304176 h 666891"/>
                <a:gd name="connsiteX20" fmla="*/ 122650 w 1371600"/>
                <a:gd name="connsiteY20" fmla="*/ 223948 h 666891"/>
                <a:gd name="connsiteX21" fmla="*/ 123825 w 1371600"/>
                <a:gd name="connsiteY21" fmla="*/ 221833 h 666891"/>
                <a:gd name="connsiteX0" fmla="*/ 149002 w 1371600"/>
                <a:gd name="connsiteY0" fmla="*/ 404101 h 666891"/>
                <a:gd name="connsiteX1" fmla="*/ 68580 w 1371600"/>
                <a:gd name="connsiteY1" fmla="*/ 391798 h 666891"/>
                <a:gd name="connsiteX2" fmla="*/ 219964 w 1371600"/>
                <a:gd name="connsiteY2" fmla="*/ 538746 h 666891"/>
                <a:gd name="connsiteX3" fmla="*/ 184785 w 1371600"/>
                <a:gd name="connsiteY3" fmla="*/ 544627 h 666891"/>
                <a:gd name="connsiteX4" fmla="*/ 523176 w 1371600"/>
                <a:gd name="connsiteY4" fmla="*/ 603443 h 666891"/>
                <a:gd name="connsiteX5" fmla="*/ 501967 w 1371600"/>
                <a:gd name="connsiteY5" fmla="*/ 576582 h 666891"/>
                <a:gd name="connsiteX6" fmla="*/ 915257 w 1371600"/>
                <a:gd name="connsiteY6" fmla="*/ 536461 h 666891"/>
                <a:gd name="connsiteX7" fmla="*/ 906780 w 1371600"/>
                <a:gd name="connsiteY7" fmla="*/ 565931 h 666891"/>
                <a:gd name="connsiteX8" fmla="*/ 1083595 w 1371600"/>
                <a:gd name="connsiteY8" fmla="*/ 354347 h 666891"/>
                <a:gd name="connsiteX9" fmla="*/ 1186815 w 1371600"/>
                <a:gd name="connsiteY9" fmla="*/ 464508 h 666891"/>
                <a:gd name="connsiteX10" fmla="*/ 1327086 w 1371600"/>
                <a:gd name="connsiteY10" fmla="*/ 237024 h 666891"/>
                <a:gd name="connsiteX11" fmla="*/ 1281112 w 1371600"/>
                <a:gd name="connsiteY11" fmla="*/ 278334 h 666891"/>
                <a:gd name="connsiteX12" fmla="*/ 1216787 w 1371600"/>
                <a:gd name="connsiteY12" fmla="*/ 83762 h 666891"/>
                <a:gd name="connsiteX13" fmla="*/ 1219200 w 1371600"/>
                <a:gd name="connsiteY13" fmla="*/ 103275 h 666891"/>
                <a:gd name="connsiteX14" fmla="*/ 923226 w 1371600"/>
                <a:gd name="connsiteY14" fmla="*/ 61008 h 666891"/>
                <a:gd name="connsiteX15" fmla="*/ 946785 w 1371600"/>
                <a:gd name="connsiteY15" fmla="*/ 36123 h 666891"/>
                <a:gd name="connsiteX16" fmla="*/ 702976 w 1371600"/>
                <a:gd name="connsiteY16" fmla="*/ 72864 h 666891"/>
                <a:gd name="connsiteX17" fmla="*/ 714375 w 1371600"/>
                <a:gd name="connsiteY17" fmla="*/ 51406 h 666891"/>
                <a:gd name="connsiteX18" fmla="*/ 444500 w 1371600"/>
                <a:gd name="connsiteY18" fmla="*/ 80150 h 666891"/>
                <a:gd name="connsiteX19" fmla="*/ 485775 w 1371600"/>
                <a:gd name="connsiteY19" fmla="*/ 100959 h 666891"/>
                <a:gd name="connsiteX20" fmla="*/ 131032 w 1371600"/>
                <a:gd name="connsiteY20" fmla="*/ 243739 h 666891"/>
                <a:gd name="connsiteX21" fmla="*/ 123825 w 1371600"/>
                <a:gd name="connsiteY21" fmla="*/ 221833 h 66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71600" h="666891" fill="none" extrusionOk="0">
                  <a:moveTo>
                    <a:pt x="123825" y="221833"/>
                  </a:moveTo>
                  <a:cubicBezTo>
                    <a:pt x="114556" y="179013"/>
                    <a:pt x="125564" y="141922"/>
                    <a:pt x="178530" y="106625"/>
                  </a:cubicBezTo>
                  <a:cubicBezTo>
                    <a:pt x="240757" y="60182"/>
                    <a:pt x="358160" y="40566"/>
                    <a:pt x="444658" y="80304"/>
                  </a:cubicBezTo>
                  <a:cubicBezTo>
                    <a:pt x="489801" y="13840"/>
                    <a:pt x="614493" y="-3765"/>
                    <a:pt x="712978" y="52980"/>
                  </a:cubicBezTo>
                  <a:cubicBezTo>
                    <a:pt x="732107" y="25968"/>
                    <a:pt x="766531" y="11011"/>
                    <a:pt x="817530" y="3087"/>
                  </a:cubicBezTo>
                  <a:cubicBezTo>
                    <a:pt x="871135" y="-3315"/>
                    <a:pt x="915614" y="10503"/>
                    <a:pt x="947197" y="38299"/>
                  </a:cubicBezTo>
                  <a:cubicBezTo>
                    <a:pt x="995164" y="5612"/>
                    <a:pt x="1066352" y="-11363"/>
                    <a:pt x="1125950" y="10651"/>
                  </a:cubicBezTo>
                  <a:cubicBezTo>
                    <a:pt x="1174030" y="25272"/>
                    <a:pt x="1211519" y="51338"/>
                    <a:pt x="1216596" y="86078"/>
                  </a:cubicBezTo>
                  <a:cubicBezTo>
                    <a:pt x="1271765" y="90709"/>
                    <a:pt x="1308454" y="120922"/>
                    <a:pt x="1332928" y="159281"/>
                  </a:cubicBezTo>
                  <a:cubicBezTo>
                    <a:pt x="1343436" y="186794"/>
                    <a:pt x="1337596" y="212616"/>
                    <a:pt x="1327721" y="238660"/>
                  </a:cubicBezTo>
                  <a:cubicBezTo>
                    <a:pt x="1356974" y="272714"/>
                    <a:pt x="1389602" y="322504"/>
                    <a:pt x="1365758" y="360028"/>
                  </a:cubicBezTo>
                  <a:cubicBezTo>
                    <a:pt x="1325429" y="409363"/>
                    <a:pt x="1290424" y="455101"/>
                    <a:pt x="1187577" y="466267"/>
                  </a:cubicBezTo>
                  <a:cubicBezTo>
                    <a:pt x="1187990" y="500764"/>
                    <a:pt x="1167320" y="534644"/>
                    <a:pt x="1123791" y="557301"/>
                  </a:cubicBezTo>
                  <a:cubicBezTo>
                    <a:pt x="1046013" y="590978"/>
                    <a:pt x="971461" y="606896"/>
                    <a:pt x="906621" y="568323"/>
                  </a:cubicBezTo>
                  <a:cubicBezTo>
                    <a:pt x="892303" y="626365"/>
                    <a:pt x="826925" y="652324"/>
                    <a:pt x="751427" y="665439"/>
                  </a:cubicBezTo>
                  <a:cubicBezTo>
                    <a:pt x="672405" y="679420"/>
                    <a:pt x="568610" y="660295"/>
                    <a:pt x="523240" y="606160"/>
                  </a:cubicBezTo>
                  <a:cubicBezTo>
                    <a:pt x="399323" y="669231"/>
                    <a:pt x="235378" y="626747"/>
                    <a:pt x="184277" y="547591"/>
                  </a:cubicBezTo>
                  <a:cubicBezTo>
                    <a:pt x="128355" y="549411"/>
                    <a:pt x="52118" y="522449"/>
                    <a:pt x="35242" y="482415"/>
                  </a:cubicBezTo>
                  <a:cubicBezTo>
                    <a:pt x="18299" y="453397"/>
                    <a:pt x="33141" y="424175"/>
                    <a:pt x="67087" y="394438"/>
                  </a:cubicBezTo>
                  <a:cubicBezTo>
                    <a:pt x="23426" y="382289"/>
                    <a:pt x="-8923" y="346583"/>
                    <a:pt x="-159" y="304176"/>
                  </a:cubicBezTo>
                  <a:cubicBezTo>
                    <a:pt x="17999" y="260630"/>
                    <a:pt x="58559" y="226698"/>
                    <a:pt x="122650" y="223948"/>
                  </a:cubicBezTo>
                  <a:cubicBezTo>
                    <a:pt x="122968" y="223383"/>
                    <a:pt x="123422" y="222508"/>
                    <a:pt x="123825" y="221833"/>
                  </a:cubicBezTo>
                  <a:close/>
                </a:path>
                <a:path w="1371600" h="666891" fill="none" extrusionOk="0">
                  <a:moveTo>
                    <a:pt x="149002" y="404101"/>
                  </a:moveTo>
                  <a:cubicBezTo>
                    <a:pt x="121645" y="405289"/>
                    <a:pt x="89835" y="403853"/>
                    <a:pt x="68580" y="391798"/>
                  </a:cubicBezTo>
                  <a:moveTo>
                    <a:pt x="219964" y="538746"/>
                  </a:moveTo>
                  <a:cubicBezTo>
                    <a:pt x="208718" y="540405"/>
                    <a:pt x="195787" y="543274"/>
                    <a:pt x="184785" y="544627"/>
                  </a:cubicBezTo>
                  <a:moveTo>
                    <a:pt x="523176" y="603443"/>
                  </a:moveTo>
                  <a:cubicBezTo>
                    <a:pt x="514863" y="594394"/>
                    <a:pt x="506971" y="587723"/>
                    <a:pt x="501967" y="576582"/>
                  </a:cubicBezTo>
                  <a:moveTo>
                    <a:pt x="915257" y="536461"/>
                  </a:moveTo>
                  <a:cubicBezTo>
                    <a:pt x="914096" y="545784"/>
                    <a:pt x="912346" y="558350"/>
                    <a:pt x="906780" y="565931"/>
                  </a:cubicBezTo>
                  <a:moveTo>
                    <a:pt x="1083595" y="354347"/>
                  </a:moveTo>
                  <a:cubicBezTo>
                    <a:pt x="1142930" y="381081"/>
                    <a:pt x="1190259" y="417091"/>
                    <a:pt x="1186815" y="464508"/>
                  </a:cubicBezTo>
                  <a:moveTo>
                    <a:pt x="1327086" y="237024"/>
                  </a:moveTo>
                  <a:cubicBezTo>
                    <a:pt x="1312480" y="255644"/>
                    <a:pt x="1300016" y="264696"/>
                    <a:pt x="1281112" y="278334"/>
                  </a:cubicBezTo>
                  <a:moveTo>
                    <a:pt x="1216787" y="83762"/>
                  </a:moveTo>
                  <a:cubicBezTo>
                    <a:pt x="1219196" y="91450"/>
                    <a:pt x="1220115" y="96840"/>
                    <a:pt x="1219200" y="103275"/>
                  </a:cubicBezTo>
                  <a:moveTo>
                    <a:pt x="923226" y="61008"/>
                  </a:moveTo>
                  <a:cubicBezTo>
                    <a:pt x="929051" y="51441"/>
                    <a:pt x="936449" y="43559"/>
                    <a:pt x="946785" y="36123"/>
                  </a:cubicBezTo>
                  <a:moveTo>
                    <a:pt x="702976" y="72864"/>
                  </a:moveTo>
                  <a:cubicBezTo>
                    <a:pt x="705120" y="65708"/>
                    <a:pt x="709101" y="59861"/>
                    <a:pt x="714375" y="51406"/>
                  </a:cubicBezTo>
                  <a:moveTo>
                    <a:pt x="444500" y="80150"/>
                  </a:moveTo>
                  <a:cubicBezTo>
                    <a:pt x="456233" y="85112"/>
                    <a:pt x="475941" y="91187"/>
                    <a:pt x="485775" y="100959"/>
                  </a:cubicBezTo>
                  <a:moveTo>
                    <a:pt x="131032" y="243739"/>
                  </a:moveTo>
                  <a:cubicBezTo>
                    <a:pt x="127760" y="236790"/>
                    <a:pt x="124638" y="228084"/>
                    <a:pt x="123825" y="221833"/>
                  </a:cubicBezTo>
                </a:path>
                <a:path w="1371600" h="666891" stroke="0" extrusionOk="0">
                  <a:moveTo>
                    <a:pt x="123825" y="221833"/>
                  </a:moveTo>
                  <a:cubicBezTo>
                    <a:pt x="105385" y="176755"/>
                    <a:pt x="138358" y="143153"/>
                    <a:pt x="178530" y="106625"/>
                  </a:cubicBezTo>
                  <a:cubicBezTo>
                    <a:pt x="230528" y="48713"/>
                    <a:pt x="342822" y="44986"/>
                    <a:pt x="444658" y="80304"/>
                  </a:cubicBezTo>
                  <a:cubicBezTo>
                    <a:pt x="497437" y="-2029"/>
                    <a:pt x="633572" y="4773"/>
                    <a:pt x="712978" y="52980"/>
                  </a:cubicBezTo>
                  <a:cubicBezTo>
                    <a:pt x="739373" y="32935"/>
                    <a:pt x="763697" y="12637"/>
                    <a:pt x="817530" y="3087"/>
                  </a:cubicBezTo>
                  <a:cubicBezTo>
                    <a:pt x="871694" y="-669"/>
                    <a:pt x="908636" y="12942"/>
                    <a:pt x="947197" y="38299"/>
                  </a:cubicBezTo>
                  <a:cubicBezTo>
                    <a:pt x="1001888" y="4920"/>
                    <a:pt x="1069593" y="1283"/>
                    <a:pt x="1125950" y="10651"/>
                  </a:cubicBezTo>
                  <a:cubicBezTo>
                    <a:pt x="1178366" y="19077"/>
                    <a:pt x="1205399" y="49787"/>
                    <a:pt x="1216596" y="86078"/>
                  </a:cubicBezTo>
                  <a:cubicBezTo>
                    <a:pt x="1269744" y="92773"/>
                    <a:pt x="1314431" y="124346"/>
                    <a:pt x="1332928" y="159281"/>
                  </a:cubicBezTo>
                  <a:cubicBezTo>
                    <a:pt x="1348415" y="188337"/>
                    <a:pt x="1342559" y="213317"/>
                    <a:pt x="1327721" y="238660"/>
                  </a:cubicBezTo>
                  <a:cubicBezTo>
                    <a:pt x="1364914" y="276247"/>
                    <a:pt x="1383948" y="319930"/>
                    <a:pt x="1365758" y="360028"/>
                  </a:cubicBezTo>
                  <a:cubicBezTo>
                    <a:pt x="1343859" y="411585"/>
                    <a:pt x="1266623" y="460854"/>
                    <a:pt x="1187577" y="466267"/>
                  </a:cubicBezTo>
                  <a:cubicBezTo>
                    <a:pt x="1187017" y="499534"/>
                    <a:pt x="1171441" y="537094"/>
                    <a:pt x="1123791" y="557301"/>
                  </a:cubicBezTo>
                  <a:cubicBezTo>
                    <a:pt x="1072953" y="580683"/>
                    <a:pt x="970487" y="584382"/>
                    <a:pt x="906621" y="568323"/>
                  </a:cubicBezTo>
                  <a:cubicBezTo>
                    <a:pt x="876883" y="617373"/>
                    <a:pt x="825030" y="655692"/>
                    <a:pt x="751427" y="665439"/>
                  </a:cubicBezTo>
                  <a:cubicBezTo>
                    <a:pt x="662750" y="677807"/>
                    <a:pt x="571348" y="655440"/>
                    <a:pt x="523240" y="606160"/>
                  </a:cubicBezTo>
                  <a:cubicBezTo>
                    <a:pt x="385131" y="652239"/>
                    <a:pt x="263773" y="613207"/>
                    <a:pt x="184277" y="547591"/>
                  </a:cubicBezTo>
                  <a:cubicBezTo>
                    <a:pt x="111823" y="556193"/>
                    <a:pt x="53636" y="526926"/>
                    <a:pt x="35242" y="482415"/>
                  </a:cubicBezTo>
                  <a:cubicBezTo>
                    <a:pt x="18603" y="448895"/>
                    <a:pt x="36283" y="415103"/>
                    <a:pt x="67087" y="394438"/>
                  </a:cubicBezTo>
                  <a:cubicBezTo>
                    <a:pt x="20020" y="371168"/>
                    <a:pt x="-4784" y="332250"/>
                    <a:pt x="-159" y="304176"/>
                  </a:cubicBezTo>
                  <a:cubicBezTo>
                    <a:pt x="16613" y="263570"/>
                    <a:pt x="59155" y="232133"/>
                    <a:pt x="122650" y="223948"/>
                  </a:cubicBezTo>
                  <a:cubicBezTo>
                    <a:pt x="123005" y="223290"/>
                    <a:pt x="123538" y="222714"/>
                    <a:pt x="123825" y="221833"/>
                  </a:cubicBezTo>
                  <a:close/>
                </a:path>
                <a:path w="1371600" h="666891" fill="none" stroke="0" extrusionOk="0">
                  <a:moveTo>
                    <a:pt x="149002" y="404101"/>
                  </a:moveTo>
                  <a:cubicBezTo>
                    <a:pt x="123207" y="408293"/>
                    <a:pt x="94239" y="400639"/>
                    <a:pt x="68580" y="391798"/>
                  </a:cubicBezTo>
                  <a:moveTo>
                    <a:pt x="219964" y="538746"/>
                  </a:moveTo>
                  <a:cubicBezTo>
                    <a:pt x="207525" y="540420"/>
                    <a:pt x="196663" y="542210"/>
                    <a:pt x="184785" y="544627"/>
                  </a:cubicBezTo>
                  <a:moveTo>
                    <a:pt x="523176" y="603443"/>
                  </a:moveTo>
                  <a:cubicBezTo>
                    <a:pt x="516619" y="596624"/>
                    <a:pt x="505489" y="584577"/>
                    <a:pt x="501967" y="576582"/>
                  </a:cubicBezTo>
                  <a:moveTo>
                    <a:pt x="915257" y="536461"/>
                  </a:moveTo>
                  <a:cubicBezTo>
                    <a:pt x="913729" y="547977"/>
                    <a:pt x="910449" y="556214"/>
                    <a:pt x="906780" y="565931"/>
                  </a:cubicBezTo>
                  <a:moveTo>
                    <a:pt x="1083595" y="354347"/>
                  </a:moveTo>
                  <a:cubicBezTo>
                    <a:pt x="1155022" y="379050"/>
                    <a:pt x="1182842" y="424094"/>
                    <a:pt x="1186815" y="464508"/>
                  </a:cubicBezTo>
                  <a:moveTo>
                    <a:pt x="1327086" y="237024"/>
                  </a:moveTo>
                  <a:cubicBezTo>
                    <a:pt x="1317422" y="252160"/>
                    <a:pt x="1305840" y="268547"/>
                    <a:pt x="1281112" y="278334"/>
                  </a:cubicBezTo>
                  <a:moveTo>
                    <a:pt x="1216787" y="83762"/>
                  </a:moveTo>
                  <a:cubicBezTo>
                    <a:pt x="1219064" y="90718"/>
                    <a:pt x="1219153" y="96156"/>
                    <a:pt x="1219200" y="103275"/>
                  </a:cubicBezTo>
                  <a:moveTo>
                    <a:pt x="923226" y="61008"/>
                  </a:moveTo>
                  <a:cubicBezTo>
                    <a:pt x="930220" y="52944"/>
                    <a:pt x="939993" y="43656"/>
                    <a:pt x="946785" y="36123"/>
                  </a:cubicBezTo>
                  <a:moveTo>
                    <a:pt x="702976" y="72864"/>
                  </a:moveTo>
                  <a:cubicBezTo>
                    <a:pt x="706565" y="65170"/>
                    <a:pt x="709946" y="58518"/>
                    <a:pt x="714375" y="51406"/>
                  </a:cubicBezTo>
                  <a:moveTo>
                    <a:pt x="444500" y="80150"/>
                  </a:moveTo>
                  <a:cubicBezTo>
                    <a:pt x="459137" y="87847"/>
                    <a:pt x="474458" y="95196"/>
                    <a:pt x="485775" y="100959"/>
                  </a:cubicBezTo>
                  <a:moveTo>
                    <a:pt x="131032" y="243739"/>
                  </a:moveTo>
                  <a:cubicBezTo>
                    <a:pt x="126810" y="235957"/>
                    <a:pt x="124224" y="228166"/>
                    <a:pt x="123825" y="221833"/>
                  </a:cubicBezTo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4292179011">
                    <a:prstGeom prst="cloud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Wolke 23">
              <a:extLst>
                <a:ext uri="{FF2B5EF4-FFF2-40B4-BE49-F238E27FC236}">
                  <a16:creationId xmlns:a16="http://schemas.microsoft.com/office/drawing/2014/main" id="{3D4F9DAE-4F66-6932-5E25-FFC215BA3E26}"/>
                </a:ext>
              </a:extLst>
            </p:cNvPr>
            <p:cNvSpPr/>
            <p:nvPr/>
          </p:nvSpPr>
          <p:spPr>
            <a:xfrm rot="4688685">
              <a:off x="4660070" y="2433106"/>
              <a:ext cx="1371600" cy="666891"/>
            </a:xfrm>
            <a:custGeom>
              <a:avLst/>
              <a:gdLst>
                <a:gd name="connsiteX0" fmla="*/ 123825 w 1371600"/>
                <a:gd name="connsiteY0" fmla="*/ 221833 h 666891"/>
                <a:gd name="connsiteX1" fmla="*/ 178530 w 1371600"/>
                <a:gd name="connsiteY1" fmla="*/ 106625 h 666891"/>
                <a:gd name="connsiteX2" fmla="*/ 444658 w 1371600"/>
                <a:gd name="connsiteY2" fmla="*/ 80304 h 666891"/>
                <a:gd name="connsiteX3" fmla="*/ 712978 w 1371600"/>
                <a:gd name="connsiteY3" fmla="*/ 52980 h 666891"/>
                <a:gd name="connsiteX4" fmla="*/ 817530 w 1371600"/>
                <a:gd name="connsiteY4" fmla="*/ 3087 h 666891"/>
                <a:gd name="connsiteX5" fmla="*/ 947197 w 1371600"/>
                <a:gd name="connsiteY5" fmla="*/ 38299 h 666891"/>
                <a:gd name="connsiteX6" fmla="*/ 1125950 w 1371600"/>
                <a:gd name="connsiteY6" fmla="*/ 10651 h 666891"/>
                <a:gd name="connsiteX7" fmla="*/ 1216596 w 1371600"/>
                <a:gd name="connsiteY7" fmla="*/ 86078 h 666891"/>
                <a:gd name="connsiteX8" fmla="*/ 1332928 w 1371600"/>
                <a:gd name="connsiteY8" fmla="*/ 159281 h 666891"/>
                <a:gd name="connsiteX9" fmla="*/ 1327721 w 1371600"/>
                <a:gd name="connsiteY9" fmla="*/ 238660 h 666891"/>
                <a:gd name="connsiteX10" fmla="*/ 1365758 w 1371600"/>
                <a:gd name="connsiteY10" fmla="*/ 360028 h 666891"/>
                <a:gd name="connsiteX11" fmla="*/ 1187577 w 1371600"/>
                <a:gd name="connsiteY11" fmla="*/ 466267 h 666891"/>
                <a:gd name="connsiteX12" fmla="*/ 1123791 w 1371600"/>
                <a:gd name="connsiteY12" fmla="*/ 557301 h 666891"/>
                <a:gd name="connsiteX13" fmla="*/ 906621 w 1371600"/>
                <a:gd name="connsiteY13" fmla="*/ 568323 h 666891"/>
                <a:gd name="connsiteX14" fmla="*/ 751427 w 1371600"/>
                <a:gd name="connsiteY14" fmla="*/ 665439 h 666891"/>
                <a:gd name="connsiteX15" fmla="*/ 523240 w 1371600"/>
                <a:gd name="connsiteY15" fmla="*/ 606160 h 666891"/>
                <a:gd name="connsiteX16" fmla="*/ 184277 w 1371600"/>
                <a:gd name="connsiteY16" fmla="*/ 547591 h 666891"/>
                <a:gd name="connsiteX17" fmla="*/ 35242 w 1371600"/>
                <a:gd name="connsiteY17" fmla="*/ 482415 h 666891"/>
                <a:gd name="connsiteX18" fmla="*/ 67087 w 1371600"/>
                <a:gd name="connsiteY18" fmla="*/ 394438 h 666891"/>
                <a:gd name="connsiteX19" fmla="*/ -159 w 1371600"/>
                <a:gd name="connsiteY19" fmla="*/ 304176 h 666891"/>
                <a:gd name="connsiteX20" fmla="*/ 122650 w 1371600"/>
                <a:gd name="connsiteY20" fmla="*/ 223948 h 666891"/>
                <a:gd name="connsiteX21" fmla="*/ 123825 w 1371600"/>
                <a:gd name="connsiteY21" fmla="*/ 221833 h 666891"/>
                <a:gd name="connsiteX0" fmla="*/ 149002 w 1371600"/>
                <a:gd name="connsiteY0" fmla="*/ 404101 h 666891"/>
                <a:gd name="connsiteX1" fmla="*/ 68580 w 1371600"/>
                <a:gd name="connsiteY1" fmla="*/ 391798 h 666891"/>
                <a:gd name="connsiteX2" fmla="*/ 219964 w 1371600"/>
                <a:gd name="connsiteY2" fmla="*/ 538746 h 666891"/>
                <a:gd name="connsiteX3" fmla="*/ 184785 w 1371600"/>
                <a:gd name="connsiteY3" fmla="*/ 544627 h 666891"/>
                <a:gd name="connsiteX4" fmla="*/ 523176 w 1371600"/>
                <a:gd name="connsiteY4" fmla="*/ 603443 h 666891"/>
                <a:gd name="connsiteX5" fmla="*/ 501967 w 1371600"/>
                <a:gd name="connsiteY5" fmla="*/ 576582 h 666891"/>
                <a:gd name="connsiteX6" fmla="*/ 915257 w 1371600"/>
                <a:gd name="connsiteY6" fmla="*/ 536461 h 666891"/>
                <a:gd name="connsiteX7" fmla="*/ 906780 w 1371600"/>
                <a:gd name="connsiteY7" fmla="*/ 565931 h 666891"/>
                <a:gd name="connsiteX8" fmla="*/ 1083595 w 1371600"/>
                <a:gd name="connsiteY8" fmla="*/ 354347 h 666891"/>
                <a:gd name="connsiteX9" fmla="*/ 1186815 w 1371600"/>
                <a:gd name="connsiteY9" fmla="*/ 464508 h 666891"/>
                <a:gd name="connsiteX10" fmla="*/ 1327086 w 1371600"/>
                <a:gd name="connsiteY10" fmla="*/ 237024 h 666891"/>
                <a:gd name="connsiteX11" fmla="*/ 1281112 w 1371600"/>
                <a:gd name="connsiteY11" fmla="*/ 278334 h 666891"/>
                <a:gd name="connsiteX12" fmla="*/ 1216787 w 1371600"/>
                <a:gd name="connsiteY12" fmla="*/ 83762 h 666891"/>
                <a:gd name="connsiteX13" fmla="*/ 1219200 w 1371600"/>
                <a:gd name="connsiteY13" fmla="*/ 103275 h 666891"/>
                <a:gd name="connsiteX14" fmla="*/ 923226 w 1371600"/>
                <a:gd name="connsiteY14" fmla="*/ 61008 h 666891"/>
                <a:gd name="connsiteX15" fmla="*/ 946785 w 1371600"/>
                <a:gd name="connsiteY15" fmla="*/ 36123 h 666891"/>
                <a:gd name="connsiteX16" fmla="*/ 702976 w 1371600"/>
                <a:gd name="connsiteY16" fmla="*/ 72864 h 666891"/>
                <a:gd name="connsiteX17" fmla="*/ 714375 w 1371600"/>
                <a:gd name="connsiteY17" fmla="*/ 51406 h 666891"/>
                <a:gd name="connsiteX18" fmla="*/ 444500 w 1371600"/>
                <a:gd name="connsiteY18" fmla="*/ 80150 h 666891"/>
                <a:gd name="connsiteX19" fmla="*/ 485775 w 1371600"/>
                <a:gd name="connsiteY19" fmla="*/ 100959 h 666891"/>
                <a:gd name="connsiteX20" fmla="*/ 131032 w 1371600"/>
                <a:gd name="connsiteY20" fmla="*/ 243739 h 666891"/>
                <a:gd name="connsiteX21" fmla="*/ 123825 w 1371600"/>
                <a:gd name="connsiteY21" fmla="*/ 221833 h 66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71600" h="666891" fill="none" extrusionOk="0">
                  <a:moveTo>
                    <a:pt x="123825" y="221833"/>
                  </a:moveTo>
                  <a:cubicBezTo>
                    <a:pt x="114556" y="179013"/>
                    <a:pt x="125564" y="141922"/>
                    <a:pt x="178530" y="106625"/>
                  </a:cubicBezTo>
                  <a:cubicBezTo>
                    <a:pt x="240757" y="60182"/>
                    <a:pt x="358160" y="40566"/>
                    <a:pt x="444658" y="80304"/>
                  </a:cubicBezTo>
                  <a:cubicBezTo>
                    <a:pt x="489801" y="13840"/>
                    <a:pt x="614493" y="-3765"/>
                    <a:pt x="712978" y="52980"/>
                  </a:cubicBezTo>
                  <a:cubicBezTo>
                    <a:pt x="732107" y="25968"/>
                    <a:pt x="766531" y="11011"/>
                    <a:pt x="817530" y="3087"/>
                  </a:cubicBezTo>
                  <a:cubicBezTo>
                    <a:pt x="871135" y="-3315"/>
                    <a:pt x="915614" y="10503"/>
                    <a:pt x="947197" y="38299"/>
                  </a:cubicBezTo>
                  <a:cubicBezTo>
                    <a:pt x="995164" y="5612"/>
                    <a:pt x="1066352" y="-11363"/>
                    <a:pt x="1125950" y="10651"/>
                  </a:cubicBezTo>
                  <a:cubicBezTo>
                    <a:pt x="1174030" y="25272"/>
                    <a:pt x="1211519" y="51338"/>
                    <a:pt x="1216596" y="86078"/>
                  </a:cubicBezTo>
                  <a:cubicBezTo>
                    <a:pt x="1271765" y="90709"/>
                    <a:pt x="1308454" y="120922"/>
                    <a:pt x="1332928" y="159281"/>
                  </a:cubicBezTo>
                  <a:cubicBezTo>
                    <a:pt x="1343436" y="186794"/>
                    <a:pt x="1337596" y="212616"/>
                    <a:pt x="1327721" y="238660"/>
                  </a:cubicBezTo>
                  <a:cubicBezTo>
                    <a:pt x="1356974" y="272714"/>
                    <a:pt x="1389602" y="322504"/>
                    <a:pt x="1365758" y="360028"/>
                  </a:cubicBezTo>
                  <a:cubicBezTo>
                    <a:pt x="1325429" y="409363"/>
                    <a:pt x="1290424" y="455101"/>
                    <a:pt x="1187577" y="466267"/>
                  </a:cubicBezTo>
                  <a:cubicBezTo>
                    <a:pt x="1187990" y="500764"/>
                    <a:pt x="1167320" y="534644"/>
                    <a:pt x="1123791" y="557301"/>
                  </a:cubicBezTo>
                  <a:cubicBezTo>
                    <a:pt x="1046013" y="590978"/>
                    <a:pt x="971461" y="606896"/>
                    <a:pt x="906621" y="568323"/>
                  </a:cubicBezTo>
                  <a:cubicBezTo>
                    <a:pt x="892303" y="626365"/>
                    <a:pt x="826925" y="652324"/>
                    <a:pt x="751427" y="665439"/>
                  </a:cubicBezTo>
                  <a:cubicBezTo>
                    <a:pt x="672405" y="679420"/>
                    <a:pt x="568610" y="660295"/>
                    <a:pt x="523240" y="606160"/>
                  </a:cubicBezTo>
                  <a:cubicBezTo>
                    <a:pt x="399323" y="669231"/>
                    <a:pt x="235378" y="626747"/>
                    <a:pt x="184277" y="547591"/>
                  </a:cubicBezTo>
                  <a:cubicBezTo>
                    <a:pt x="128355" y="549411"/>
                    <a:pt x="52118" y="522449"/>
                    <a:pt x="35242" y="482415"/>
                  </a:cubicBezTo>
                  <a:cubicBezTo>
                    <a:pt x="18299" y="453397"/>
                    <a:pt x="33141" y="424175"/>
                    <a:pt x="67087" y="394438"/>
                  </a:cubicBezTo>
                  <a:cubicBezTo>
                    <a:pt x="23426" y="382289"/>
                    <a:pt x="-8923" y="346583"/>
                    <a:pt x="-159" y="304176"/>
                  </a:cubicBezTo>
                  <a:cubicBezTo>
                    <a:pt x="17999" y="260630"/>
                    <a:pt x="58559" y="226698"/>
                    <a:pt x="122650" y="223948"/>
                  </a:cubicBezTo>
                  <a:cubicBezTo>
                    <a:pt x="122968" y="223383"/>
                    <a:pt x="123422" y="222508"/>
                    <a:pt x="123825" y="221833"/>
                  </a:cubicBezTo>
                  <a:close/>
                </a:path>
                <a:path w="1371600" h="666891" fill="none" extrusionOk="0">
                  <a:moveTo>
                    <a:pt x="149002" y="404101"/>
                  </a:moveTo>
                  <a:cubicBezTo>
                    <a:pt x="121645" y="405289"/>
                    <a:pt x="89835" y="403853"/>
                    <a:pt x="68580" y="391798"/>
                  </a:cubicBezTo>
                  <a:moveTo>
                    <a:pt x="219964" y="538746"/>
                  </a:moveTo>
                  <a:cubicBezTo>
                    <a:pt x="208718" y="540405"/>
                    <a:pt x="195787" y="543274"/>
                    <a:pt x="184785" y="544627"/>
                  </a:cubicBezTo>
                  <a:moveTo>
                    <a:pt x="523176" y="603443"/>
                  </a:moveTo>
                  <a:cubicBezTo>
                    <a:pt x="514863" y="594394"/>
                    <a:pt x="506971" y="587723"/>
                    <a:pt x="501967" y="576582"/>
                  </a:cubicBezTo>
                  <a:moveTo>
                    <a:pt x="915257" y="536461"/>
                  </a:moveTo>
                  <a:cubicBezTo>
                    <a:pt x="914096" y="545784"/>
                    <a:pt x="912346" y="558350"/>
                    <a:pt x="906780" y="565931"/>
                  </a:cubicBezTo>
                  <a:moveTo>
                    <a:pt x="1083595" y="354347"/>
                  </a:moveTo>
                  <a:cubicBezTo>
                    <a:pt x="1142930" y="381081"/>
                    <a:pt x="1190259" y="417091"/>
                    <a:pt x="1186815" y="464508"/>
                  </a:cubicBezTo>
                  <a:moveTo>
                    <a:pt x="1327086" y="237024"/>
                  </a:moveTo>
                  <a:cubicBezTo>
                    <a:pt x="1312480" y="255644"/>
                    <a:pt x="1300016" y="264696"/>
                    <a:pt x="1281112" y="278334"/>
                  </a:cubicBezTo>
                  <a:moveTo>
                    <a:pt x="1216787" y="83762"/>
                  </a:moveTo>
                  <a:cubicBezTo>
                    <a:pt x="1219196" y="91450"/>
                    <a:pt x="1220115" y="96840"/>
                    <a:pt x="1219200" y="103275"/>
                  </a:cubicBezTo>
                  <a:moveTo>
                    <a:pt x="923226" y="61008"/>
                  </a:moveTo>
                  <a:cubicBezTo>
                    <a:pt x="929051" y="51441"/>
                    <a:pt x="936449" y="43559"/>
                    <a:pt x="946785" y="36123"/>
                  </a:cubicBezTo>
                  <a:moveTo>
                    <a:pt x="702976" y="72864"/>
                  </a:moveTo>
                  <a:cubicBezTo>
                    <a:pt x="705120" y="65708"/>
                    <a:pt x="709101" y="59861"/>
                    <a:pt x="714375" y="51406"/>
                  </a:cubicBezTo>
                  <a:moveTo>
                    <a:pt x="444500" y="80150"/>
                  </a:moveTo>
                  <a:cubicBezTo>
                    <a:pt x="456233" y="85112"/>
                    <a:pt x="475941" y="91187"/>
                    <a:pt x="485775" y="100959"/>
                  </a:cubicBezTo>
                  <a:moveTo>
                    <a:pt x="131032" y="243739"/>
                  </a:moveTo>
                  <a:cubicBezTo>
                    <a:pt x="127760" y="236790"/>
                    <a:pt x="124638" y="228084"/>
                    <a:pt x="123825" y="221833"/>
                  </a:cubicBezTo>
                </a:path>
                <a:path w="1371600" h="666891" stroke="0" extrusionOk="0">
                  <a:moveTo>
                    <a:pt x="123825" y="221833"/>
                  </a:moveTo>
                  <a:cubicBezTo>
                    <a:pt x="105385" y="176755"/>
                    <a:pt x="138358" y="143153"/>
                    <a:pt x="178530" y="106625"/>
                  </a:cubicBezTo>
                  <a:cubicBezTo>
                    <a:pt x="230528" y="48713"/>
                    <a:pt x="342822" y="44986"/>
                    <a:pt x="444658" y="80304"/>
                  </a:cubicBezTo>
                  <a:cubicBezTo>
                    <a:pt x="497437" y="-2029"/>
                    <a:pt x="633572" y="4773"/>
                    <a:pt x="712978" y="52980"/>
                  </a:cubicBezTo>
                  <a:cubicBezTo>
                    <a:pt x="739373" y="32935"/>
                    <a:pt x="763697" y="12637"/>
                    <a:pt x="817530" y="3087"/>
                  </a:cubicBezTo>
                  <a:cubicBezTo>
                    <a:pt x="871694" y="-669"/>
                    <a:pt x="908636" y="12942"/>
                    <a:pt x="947197" y="38299"/>
                  </a:cubicBezTo>
                  <a:cubicBezTo>
                    <a:pt x="1001888" y="4920"/>
                    <a:pt x="1069593" y="1283"/>
                    <a:pt x="1125950" y="10651"/>
                  </a:cubicBezTo>
                  <a:cubicBezTo>
                    <a:pt x="1178366" y="19077"/>
                    <a:pt x="1205399" y="49787"/>
                    <a:pt x="1216596" y="86078"/>
                  </a:cubicBezTo>
                  <a:cubicBezTo>
                    <a:pt x="1269744" y="92773"/>
                    <a:pt x="1314431" y="124346"/>
                    <a:pt x="1332928" y="159281"/>
                  </a:cubicBezTo>
                  <a:cubicBezTo>
                    <a:pt x="1348415" y="188337"/>
                    <a:pt x="1342559" y="213317"/>
                    <a:pt x="1327721" y="238660"/>
                  </a:cubicBezTo>
                  <a:cubicBezTo>
                    <a:pt x="1364914" y="276247"/>
                    <a:pt x="1383948" y="319930"/>
                    <a:pt x="1365758" y="360028"/>
                  </a:cubicBezTo>
                  <a:cubicBezTo>
                    <a:pt x="1343859" y="411585"/>
                    <a:pt x="1266623" y="460854"/>
                    <a:pt x="1187577" y="466267"/>
                  </a:cubicBezTo>
                  <a:cubicBezTo>
                    <a:pt x="1187017" y="499534"/>
                    <a:pt x="1171441" y="537094"/>
                    <a:pt x="1123791" y="557301"/>
                  </a:cubicBezTo>
                  <a:cubicBezTo>
                    <a:pt x="1072953" y="580683"/>
                    <a:pt x="970487" y="584382"/>
                    <a:pt x="906621" y="568323"/>
                  </a:cubicBezTo>
                  <a:cubicBezTo>
                    <a:pt x="876883" y="617373"/>
                    <a:pt x="825030" y="655692"/>
                    <a:pt x="751427" y="665439"/>
                  </a:cubicBezTo>
                  <a:cubicBezTo>
                    <a:pt x="662750" y="677807"/>
                    <a:pt x="571348" y="655440"/>
                    <a:pt x="523240" y="606160"/>
                  </a:cubicBezTo>
                  <a:cubicBezTo>
                    <a:pt x="385131" y="652239"/>
                    <a:pt x="263773" y="613207"/>
                    <a:pt x="184277" y="547591"/>
                  </a:cubicBezTo>
                  <a:cubicBezTo>
                    <a:pt x="111823" y="556193"/>
                    <a:pt x="53636" y="526926"/>
                    <a:pt x="35242" y="482415"/>
                  </a:cubicBezTo>
                  <a:cubicBezTo>
                    <a:pt x="18603" y="448895"/>
                    <a:pt x="36283" y="415103"/>
                    <a:pt x="67087" y="394438"/>
                  </a:cubicBezTo>
                  <a:cubicBezTo>
                    <a:pt x="20020" y="371168"/>
                    <a:pt x="-4784" y="332250"/>
                    <a:pt x="-159" y="304176"/>
                  </a:cubicBezTo>
                  <a:cubicBezTo>
                    <a:pt x="16613" y="263570"/>
                    <a:pt x="59155" y="232133"/>
                    <a:pt x="122650" y="223948"/>
                  </a:cubicBezTo>
                  <a:cubicBezTo>
                    <a:pt x="123005" y="223290"/>
                    <a:pt x="123538" y="222714"/>
                    <a:pt x="123825" y="221833"/>
                  </a:cubicBezTo>
                  <a:close/>
                </a:path>
                <a:path w="1371600" h="666891" fill="none" stroke="0" extrusionOk="0">
                  <a:moveTo>
                    <a:pt x="149002" y="404101"/>
                  </a:moveTo>
                  <a:cubicBezTo>
                    <a:pt x="123207" y="408293"/>
                    <a:pt x="94239" y="400639"/>
                    <a:pt x="68580" y="391798"/>
                  </a:cubicBezTo>
                  <a:moveTo>
                    <a:pt x="219964" y="538746"/>
                  </a:moveTo>
                  <a:cubicBezTo>
                    <a:pt x="207525" y="540420"/>
                    <a:pt x="196663" y="542210"/>
                    <a:pt x="184785" y="544627"/>
                  </a:cubicBezTo>
                  <a:moveTo>
                    <a:pt x="523176" y="603443"/>
                  </a:moveTo>
                  <a:cubicBezTo>
                    <a:pt x="516619" y="596624"/>
                    <a:pt x="505489" y="584577"/>
                    <a:pt x="501967" y="576582"/>
                  </a:cubicBezTo>
                  <a:moveTo>
                    <a:pt x="915257" y="536461"/>
                  </a:moveTo>
                  <a:cubicBezTo>
                    <a:pt x="913729" y="547977"/>
                    <a:pt x="910449" y="556214"/>
                    <a:pt x="906780" y="565931"/>
                  </a:cubicBezTo>
                  <a:moveTo>
                    <a:pt x="1083595" y="354347"/>
                  </a:moveTo>
                  <a:cubicBezTo>
                    <a:pt x="1155022" y="379050"/>
                    <a:pt x="1182842" y="424094"/>
                    <a:pt x="1186815" y="464508"/>
                  </a:cubicBezTo>
                  <a:moveTo>
                    <a:pt x="1327086" y="237024"/>
                  </a:moveTo>
                  <a:cubicBezTo>
                    <a:pt x="1317422" y="252160"/>
                    <a:pt x="1305840" y="268547"/>
                    <a:pt x="1281112" y="278334"/>
                  </a:cubicBezTo>
                  <a:moveTo>
                    <a:pt x="1216787" y="83762"/>
                  </a:moveTo>
                  <a:cubicBezTo>
                    <a:pt x="1219064" y="90718"/>
                    <a:pt x="1219153" y="96156"/>
                    <a:pt x="1219200" y="103275"/>
                  </a:cubicBezTo>
                  <a:moveTo>
                    <a:pt x="923226" y="61008"/>
                  </a:moveTo>
                  <a:cubicBezTo>
                    <a:pt x="930220" y="52944"/>
                    <a:pt x="939993" y="43656"/>
                    <a:pt x="946785" y="36123"/>
                  </a:cubicBezTo>
                  <a:moveTo>
                    <a:pt x="702976" y="72864"/>
                  </a:moveTo>
                  <a:cubicBezTo>
                    <a:pt x="706565" y="65170"/>
                    <a:pt x="709946" y="58518"/>
                    <a:pt x="714375" y="51406"/>
                  </a:cubicBezTo>
                  <a:moveTo>
                    <a:pt x="444500" y="80150"/>
                  </a:moveTo>
                  <a:cubicBezTo>
                    <a:pt x="459137" y="87847"/>
                    <a:pt x="474458" y="95196"/>
                    <a:pt x="485775" y="100959"/>
                  </a:cubicBezTo>
                  <a:moveTo>
                    <a:pt x="131032" y="243739"/>
                  </a:moveTo>
                  <a:cubicBezTo>
                    <a:pt x="126810" y="235957"/>
                    <a:pt x="124224" y="228166"/>
                    <a:pt x="123825" y="221833"/>
                  </a:cubicBezTo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4292179011">
                    <a:prstGeom prst="cloud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Wolke 24">
              <a:extLst>
                <a:ext uri="{FF2B5EF4-FFF2-40B4-BE49-F238E27FC236}">
                  <a16:creationId xmlns:a16="http://schemas.microsoft.com/office/drawing/2014/main" id="{6FBEB8F6-FE30-AF7E-6A81-799C0043D26B}"/>
                </a:ext>
              </a:extLst>
            </p:cNvPr>
            <p:cNvSpPr/>
            <p:nvPr/>
          </p:nvSpPr>
          <p:spPr>
            <a:xfrm rot="7702416">
              <a:off x="4600933" y="2603791"/>
              <a:ext cx="1371600" cy="666891"/>
            </a:xfrm>
            <a:custGeom>
              <a:avLst/>
              <a:gdLst>
                <a:gd name="connsiteX0" fmla="*/ 123825 w 1371600"/>
                <a:gd name="connsiteY0" fmla="*/ 221833 h 666891"/>
                <a:gd name="connsiteX1" fmla="*/ 178530 w 1371600"/>
                <a:gd name="connsiteY1" fmla="*/ 106625 h 666891"/>
                <a:gd name="connsiteX2" fmla="*/ 444658 w 1371600"/>
                <a:gd name="connsiteY2" fmla="*/ 80304 h 666891"/>
                <a:gd name="connsiteX3" fmla="*/ 712978 w 1371600"/>
                <a:gd name="connsiteY3" fmla="*/ 52980 h 666891"/>
                <a:gd name="connsiteX4" fmla="*/ 817530 w 1371600"/>
                <a:gd name="connsiteY4" fmla="*/ 3087 h 666891"/>
                <a:gd name="connsiteX5" fmla="*/ 947197 w 1371600"/>
                <a:gd name="connsiteY5" fmla="*/ 38299 h 666891"/>
                <a:gd name="connsiteX6" fmla="*/ 1125950 w 1371600"/>
                <a:gd name="connsiteY6" fmla="*/ 10651 h 666891"/>
                <a:gd name="connsiteX7" fmla="*/ 1216596 w 1371600"/>
                <a:gd name="connsiteY7" fmla="*/ 86078 h 666891"/>
                <a:gd name="connsiteX8" fmla="*/ 1332928 w 1371600"/>
                <a:gd name="connsiteY8" fmla="*/ 159281 h 666891"/>
                <a:gd name="connsiteX9" fmla="*/ 1327721 w 1371600"/>
                <a:gd name="connsiteY9" fmla="*/ 238660 h 666891"/>
                <a:gd name="connsiteX10" fmla="*/ 1365758 w 1371600"/>
                <a:gd name="connsiteY10" fmla="*/ 360028 h 666891"/>
                <a:gd name="connsiteX11" fmla="*/ 1187577 w 1371600"/>
                <a:gd name="connsiteY11" fmla="*/ 466267 h 666891"/>
                <a:gd name="connsiteX12" fmla="*/ 1123791 w 1371600"/>
                <a:gd name="connsiteY12" fmla="*/ 557301 h 666891"/>
                <a:gd name="connsiteX13" fmla="*/ 906621 w 1371600"/>
                <a:gd name="connsiteY13" fmla="*/ 568323 h 666891"/>
                <a:gd name="connsiteX14" fmla="*/ 751427 w 1371600"/>
                <a:gd name="connsiteY14" fmla="*/ 665439 h 666891"/>
                <a:gd name="connsiteX15" fmla="*/ 523240 w 1371600"/>
                <a:gd name="connsiteY15" fmla="*/ 606160 h 666891"/>
                <a:gd name="connsiteX16" fmla="*/ 184277 w 1371600"/>
                <a:gd name="connsiteY16" fmla="*/ 547591 h 666891"/>
                <a:gd name="connsiteX17" fmla="*/ 35242 w 1371600"/>
                <a:gd name="connsiteY17" fmla="*/ 482415 h 666891"/>
                <a:gd name="connsiteX18" fmla="*/ 67087 w 1371600"/>
                <a:gd name="connsiteY18" fmla="*/ 394438 h 666891"/>
                <a:gd name="connsiteX19" fmla="*/ -159 w 1371600"/>
                <a:gd name="connsiteY19" fmla="*/ 304176 h 666891"/>
                <a:gd name="connsiteX20" fmla="*/ 122650 w 1371600"/>
                <a:gd name="connsiteY20" fmla="*/ 223948 h 666891"/>
                <a:gd name="connsiteX21" fmla="*/ 123825 w 1371600"/>
                <a:gd name="connsiteY21" fmla="*/ 221833 h 666891"/>
                <a:gd name="connsiteX0" fmla="*/ 149002 w 1371600"/>
                <a:gd name="connsiteY0" fmla="*/ 404101 h 666891"/>
                <a:gd name="connsiteX1" fmla="*/ 68580 w 1371600"/>
                <a:gd name="connsiteY1" fmla="*/ 391798 h 666891"/>
                <a:gd name="connsiteX2" fmla="*/ 219964 w 1371600"/>
                <a:gd name="connsiteY2" fmla="*/ 538746 h 666891"/>
                <a:gd name="connsiteX3" fmla="*/ 184785 w 1371600"/>
                <a:gd name="connsiteY3" fmla="*/ 544627 h 666891"/>
                <a:gd name="connsiteX4" fmla="*/ 523176 w 1371600"/>
                <a:gd name="connsiteY4" fmla="*/ 603443 h 666891"/>
                <a:gd name="connsiteX5" fmla="*/ 501967 w 1371600"/>
                <a:gd name="connsiteY5" fmla="*/ 576582 h 666891"/>
                <a:gd name="connsiteX6" fmla="*/ 915257 w 1371600"/>
                <a:gd name="connsiteY6" fmla="*/ 536461 h 666891"/>
                <a:gd name="connsiteX7" fmla="*/ 906780 w 1371600"/>
                <a:gd name="connsiteY7" fmla="*/ 565931 h 666891"/>
                <a:gd name="connsiteX8" fmla="*/ 1083595 w 1371600"/>
                <a:gd name="connsiteY8" fmla="*/ 354347 h 666891"/>
                <a:gd name="connsiteX9" fmla="*/ 1186815 w 1371600"/>
                <a:gd name="connsiteY9" fmla="*/ 464508 h 666891"/>
                <a:gd name="connsiteX10" fmla="*/ 1327086 w 1371600"/>
                <a:gd name="connsiteY10" fmla="*/ 237024 h 666891"/>
                <a:gd name="connsiteX11" fmla="*/ 1281112 w 1371600"/>
                <a:gd name="connsiteY11" fmla="*/ 278334 h 666891"/>
                <a:gd name="connsiteX12" fmla="*/ 1216787 w 1371600"/>
                <a:gd name="connsiteY12" fmla="*/ 83762 h 666891"/>
                <a:gd name="connsiteX13" fmla="*/ 1219200 w 1371600"/>
                <a:gd name="connsiteY13" fmla="*/ 103275 h 666891"/>
                <a:gd name="connsiteX14" fmla="*/ 923226 w 1371600"/>
                <a:gd name="connsiteY14" fmla="*/ 61008 h 666891"/>
                <a:gd name="connsiteX15" fmla="*/ 946785 w 1371600"/>
                <a:gd name="connsiteY15" fmla="*/ 36123 h 666891"/>
                <a:gd name="connsiteX16" fmla="*/ 702976 w 1371600"/>
                <a:gd name="connsiteY16" fmla="*/ 72864 h 666891"/>
                <a:gd name="connsiteX17" fmla="*/ 714375 w 1371600"/>
                <a:gd name="connsiteY17" fmla="*/ 51406 h 666891"/>
                <a:gd name="connsiteX18" fmla="*/ 444500 w 1371600"/>
                <a:gd name="connsiteY18" fmla="*/ 80150 h 666891"/>
                <a:gd name="connsiteX19" fmla="*/ 485775 w 1371600"/>
                <a:gd name="connsiteY19" fmla="*/ 100959 h 666891"/>
                <a:gd name="connsiteX20" fmla="*/ 131032 w 1371600"/>
                <a:gd name="connsiteY20" fmla="*/ 243739 h 666891"/>
                <a:gd name="connsiteX21" fmla="*/ 123825 w 1371600"/>
                <a:gd name="connsiteY21" fmla="*/ 221833 h 66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71600" h="666891" fill="none" extrusionOk="0">
                  <a:moveTo>
                    <a:pt x="123825" y="221833"/>
                  </a:moveTo>
                  <a:cubicBezTo>
                    <a:pt x="114556" y="179013"/>
                    <a:pt x="125564" y="141922"/>
                    <a:pt x="178530" y="106625"/>
                  </a:cubicBezTo>
                  <a:cubicBezTo>
                    <a:pt x="240757" y="60182"/>
                    <a:pt x="358160" y="40566"/>
                    <a:pt x="444658" y="80304"/>
                  </a:cubicBezTo>
                  <a:cubicBezTo>
                    <a:pt x="489801" y="13840"/>
                    <a:pt x="614493" y="-3765"/>
                    <a:pt x="712978" y="52980"/>
                  </a:cubicBezTo>
                  <a:cubicBezTo>
                    <a:pt x="732107" y="25968"/>
                    <a:pt x="766531" y="11011"/>
                    <a:pt x="817530" y="3087"/>
                  </a:cubicBezTo>
                  <a:cubicBezTo>
                    <a:pt x="871135" y="-3315"/>
                    <a:pt x="915614" y="10503"/>
                    <a:pt x="947197" y="38299"/>
                  </a:cubicBezTo>
                  <a:cubicBezTo>
                    <a:pt x="995164" y="5612"/>
                    <a:pt x="1066352" y="-11363"/>
                    <a:pt x="1125950" y="10651"/>
                  </a:cubicBezTo>
                  <a:cubicBezTo>
                    <a:pt x="1174030" y="25272"/>
                    <a:pt x="1211519" y="51338"/>
                    <a:pt x="1216596" y="86078"/>
                  </a:cubicBezTo>
                  <a:cubicBezTo>
                    <a:pt x="1271765" y="90709"/>
                    <a:pt x="1308454" y="120922"/>
                    <a:pt x="1332928" y="159281"/>
                  </a:cubicBezTo>
                  <a:cubicBezTo>
                    <a:pt x="1343436" y="186794"/>
                    <a:pt x="1337596" y="212616"/>
                    <a:pt x="1327721" y="238660"/>
                  </a:cubicBezTo>
                  <a:cubicBezTo>
                    <a:pt x="1356974" y="272714"/>
                    <a:pt x="1389602" y="322504"/>
                    <a:pt x="1365758" y="360028"/>
                  </a:cubicBezTo>
                  <a:cubicBezTo>
                    <a:pt x="1325429" y="409363"/>
                    <a:pt x="1290424" y="455101"/>
                    <a:pt x="1187577" y="466267"/>
                  </a:cubicBezTo>
                  <a:cubicBezTo>
                    <a:pt x="1187990" y="500764"/>
                    <a:pt x="1167320" y="534644"/>
                    <a:pt x="1123791" y="557301"/>
                  </a:cubicBezTo>
                  <a:cubicBezTo>
                    <a:pt x="1046013" y="590978"/>
                    <a:pt x="971461" y="606896"/>
                    <a:pt x="906621" y="568323"/>
                  </a:cubicBezTo>
                  <a:cubicBezTo>
                    <a:pt x="892303" y="626365"/>
                    <a:pt x="826925" y="652324"/>
                    <a:pt x="751427" y="665439"/>
                  </a:cubicBezTo>
                  <a:cubicBezTo>
                    <a:pt x="672405" y="679420"/>
                    <a:pt x="568610" y="660295"/>
                    <a:pt x="523240" y="606160"/>
                  </a:cubicBezTo>
                  <a:cubicBezTo>
                    <a:pt x="399323" y="669231"/>
                    <a:pt x="235378" y="626747"/>
                    <a:pt x="184277" y="547591"/>
                  </a:cubicBezTo>
                  <a:cubicBezTo>
                    <a:pt x="128355" y="549411"/>
                    <a:pt x="52118" y="522449"/>
                    <a:pt x="35242" y="482415"/>
                  </a:cubicBezTo>
                  <a:cubicBezTo>
                    <a:pt x="18299" y="453397"/>
                    <a:pt x="33141" y="424175"/>
                    <a:pt x="67087" y="394438"/>
                  </a:cubicBezTo>
                  <a:cubicBezTo>
                    <a:pt x="23426" y="382289"/>
                    <a:pt x="-8923" y="346583"/>
                    <a:pt x="-159" y="304176"/>
                  </a:cubicBezTo>
                  <a:cubicBezTo>
                    <a:pt x="17999" y="260630"/>
                    <a:pt x="58559" y="226698"/>
                    <a:pt x="122650" y="223948"/>
                  </a:cubicBezTo>
                  <a:cubicBezTo>
                    <a:pt x="122968" y="223383"/>
                    <a:pt x="123422" y="222508"/>
                    <a:pt x="123825" y="221833"/>
                  </a:cubicBezTo>
                  <a:close/>
                </a:path>
                <a:path w="1371600" h="666891" fill="none" extrusionOk="0">
                  <a:moveTo>
                    <a:pt x="149002" y="404101"/>
                  </a:moveTo>
                  <a:cubicBezTo>
                    <a:pt x="121645" y="405289"/>
                    <a:pt x="89835" y="403853"/>
                    <a:pt x="68580" y="391798"/>
                  </a:cubicBezTo>
                  <a:moveTo>
                    <a:pt x="219964" y="538746"/>
                  </a:moveTo>
                  <a:cubicBezTo>
                    <a:pt x="208718" y="540405"/>
                    <a:pt x="195787" y="543274"/>
                    <a:pt x="184785" y="544627"/>
                  </a:cubicBezTo>
                  <a:moveTo>
                    <a:pt x="523176" y="603443"/>
                  </a:moveTo>
                  <a:cubicBezTo>
                    <a:pt x="514863" y="594394"/>
                    <a:pt x="506971" y="587723"/>
                    <a:pt x="501967" y="576582"/>
                  </a:cubicBezTo>
                  <a:moveTo>
                    <a:pt x="915257" y="536461"/>
                  </a:moveTo>
                  <a:cubicBezTo>
                    <a:pt x="914096" y="545784"/>
                    <a:pt x="912346" y="558350"/>
                    <a:pt x="906780" y="565931"/>
                  </a:cubicBezTo>
                  <a:moveTo>
                    <a:pt x="1083595" y="354347"/>
                  </a:moveTo>
                  <a:cubicBezTo>
                    <a:pt x="1142930" y="381081"/>
                    <a:pt x="1190259" y="417091"/>
                    <a:pt x="1186815" y="464508"/>
                  </a:cubicBezTo>
                  <a:moveTo>
                    <a:pt x="1327086" y="237024"/>
                  </a:moveTo>
                  <a:cubicBezTo>
                    <a:pt x="1312480" y="255644"/>
                    <a:pt x="1300016" y="264696"/>
                    <a:pt x="1281112" y="278334"/>
                  </a:cubicBezTo>
                  <a:moveTo>
                    <a:pt x="1216787" y="83762"/>
                  </a:moveTo>
                  <a:cubicBezTo>
                    <a:pt x="1219196" y="91450"/>
                    <a:pt x="1220115" y="96840"/>
                    <a:pt x="1219200" y="103275"/>
                  </a:cubicBezTo>
                  <a:moveTo>
                    <a:pt x="923226" y="61008"/>
                  </a:moveTo>
                  <a:cubicBezTo>
                    <a:pt x="929051" y="51441"/>
                    <a:pt x="936449" y="43559"/>
                    <a:pt x="946785" y="36123"/>
                  </a:cubicBezTo>
                  <a:moveTo>
                    <a:pt x="702976" y="72864"/>
                  </a:moveTo>
                  <a:cubicBezTo>
                    <a:pt x="705120" y="65708"/>
                    <a:pt x="709101" y="59861"/>
                    <a:pt x="714375" y="51406"/>
                  </a:cubicBezTo>
                  <a:moveTo>
                    <a:pt x="444500" y="80150"/>
                  </a:moveTo>
                  <a:cubicBezTo>
                    <a:pt x="456233" y="85112"/>
                    <a:pt x="475941" y="91187"/>
                    <a:pt x="485775" y="100959"/>
                  </a:cubicBezTo>
                  <a:moveTo>
                    <a:pt x="131032" y="243739"/>
                  </a:moveTo>
                  <a:cubicBezTo>
                    <a:pt x="127760" y="236790"/>
                    <a:pt x="124638" y="228084"/>
                    <a:pt x="123825" y="221833"/>
                  </a:cubicBezTo>
                </a:path>
                <a:path w="1371600" h="666891" stroke="0" extrusionOk="0">
                  <a:moveTo>
                    <a:pt x="123825" y="221833"/>
                  </a:moveTo>
                  <a:cubicBezTo>
                    <a:pt x="105385" y="176755"/>
                    <a:pt x="138358" y="143153"/>
                    <a:pt x="178530" y="106625"/>
                  </a:cubicBezTo>
                  <a:cubicBezTo>
                    <a:pt x="230528" y="48713"/>
                    <a:pt x="342822" y="44986"/>
                    <a:pt x="444658" y="80304"/>
                  </a:cubicBezTo>
                  <a:cubicBezTo>
                    <a:pt x="497437" y="-2029"/>
                    <a:pt x="633572" y="4773"/>
                    <a:pt x="712978" y="52980"/>
                  </a:cubicBezTo>
                  <a:cubicBezTo>
                    <a:pt x="739373" y="32935"/>
                    <a:pt x="763697" y="12637"/>
                    <a:pt x="817530" y="3087"/>
                  </a:cubicBezTo>
                  <a:cubicBezTo>
                    <a:pt x="871694" y="-669"/>
                    <a:pt x="908636" y="12942"/>
                    <a:pt x="947197" y="38299"/>
                  </a:cubicBezTo>
                  <a:cubicBezTo>
                    <a:pt x="1001888" y="4920"/>
                    <a:pt x="1069593" y="1283"/>
                    <a:pt x="1125950" y="10651"/>
                  </a:cubicBezTo>
                  <a:cubicBezTo>
                    <a:pt x="1178366" y="19077"/>
                    <a:pt x="1205399" y="49787"/>
                    <a:pt x="1216596" y="86078"/>
                  </a:cubicBezTo>
                  <a:cubicBezTo>
                    <a:pt x="1269744" y="92773"/>
                    <a:pt x="1314431" y="124346"/>
                    <a:pt x="1332928" y="159281"/>
                  </a:cubicBezTo>
                  <a:cubicBezTo>
                    <a:pt x="1348415" y="188337"/>
                    <a:pt x="1342559" y="213317"/>
                    <a:pt x="1327721" y="238660"/>
                  </a:cubicBezTo>
                  <a:cubicBezTo>
                    <a:pt x="1364914" y="276247"/>
                    <a:pt x="1383948" y="319930"/>
                    <a:pt x="1365758" y="360028"/>
                  </a:cubicBezTo>
                  <a:cubicBezTo>
                    <a:pt x="1343859" y="411585"/>
                    <a:pt x="1266623" y="460854"/>
                    <a:pt x="1187577" y="466267"/>
                  </a:cubicBezTo>
                  <a:cubicBezTo>
                    <a:pt x="1187017" y="499534"/>
                    <a:pt x="1171441" y="537094"/>
                    <a:pt x="1123791" y="557301"/>
                  </a:cubicBezTo>
                  <a:cubicBezTo>
                    <a:pt x="1072953" y="580683"/>
                    <a:pt x="970487" y="584382"/>
                    <a:pt x="906621" y="568323"/>
                  </a:cubicBezTo>
                  <a:cubicBezTo>
                    <a:pt x="876883" y="617373"/>
                    <a:pt x="825030" y="655692"/>
                    <a:pt x="751427" y="665439"/>
                  </a:cubicBezTo>
                  <a:cubicBezTo>
                    <a:pt x="662750" y="677807"/>
                    <a:pt x="571348" y="655440"/>
                    <a:pt x="523240" y="606160"/>
                  </a:cubicBezTo>
                  <a:cubicBezTo>
                    <a:pt x="385131" y="652239"/>
                    <a:pt x="263773" y="613207"/>
                    <a:pt x="184277" y="547591"/>
                  </a:cubicBezTo>
                  <a:cubicBezTo>
                    <a:pt x="111823" y="556193"/>
                    <a:pt x="53636" y="526926"/>
                    <a:pt x="35242" y="482415"/>
                  </a:cubicBezTo>
                  <a:cubicBezTo>
                    <a:pt x="18603" y="448895"/>
                    <a:pt x="36283" y="415103"/>
                    <a:pt x="67087" y="394438"/>
                  </a:cubicBezTo>
                  <a:cubicBezTo>
                    <a:pt x="20020" y="371168"/>
                    <a:pt x="-4784" y="332250"/>
                    <a:pt x="-159" y="304176"/>
                  </a:cubicBezTo>
                  <a:cubicBezTo>
                    <a:pt x="16613" y="263570"/>
                    <a:pt x="59155" y="232133"/>
                    <a:pt x="122650" y="223948"/>
                  </a:cubicBezTo>
                  <a:cubicBezTo>
                    <a:pt x="123005" y="223290"/>
                    <a:pt x="123538" y="222714"/>
                    <a:pt x="123825" y="221833"/>
                  </a:cubicBezTo>
                  <a:close/>
                </a:path>
                <a:path w="1371600" h="666891" fill="none" stroke="0" extrusionOk="0">
                  <a:moveTo>
                    <a:pt x="149002" y="404101"/>
                  </a:moveTo>
                  <a:cubicBezTo>
                    <a:pt x="123207" y="408293"/>
                    <a:pt x="94239" y="400639"/>
                    <a:pt x="68580" y="391798"/>
                  </a:cubicBezTo>
                  <a:moveTo>
                    <a:pt x="219964" y="538746"/>
                  </a:moveTo>
                  <a:cubicBezTo>
                    <a:pt x="207525" y="540420"/>
                    <a:pt x="196663" y="542210"/>
                    <a:pt x="184785" y="544627"/>
                  </a:cubicBezTo>
                  <a:moveTo>
                    <a:pt x="523176" y="603443"/>
                  </a:moveTo>
                  <a:cubicBezTo>
                    <a:pt x="516619" y="596624"/>
                    <a:pt x="505489" y="584577"/>
                    <a:pt x="501967" y="576582"/>
                  </a:cubicBezTo>
                  <a:moveTo>
                    <a:pt x="915257" y="536461"/>
                  </a:moveTo>
                  <a:cubicBezTo>
                    <a:pt x="913729" y="547977"/>
                    <a:pt x="910449" y="556214"/>
                    <a:pt x="906780" y="565931"/>
                  </a:cubicBezTo>
                  <a:moveTo>
                    <a:pt x="1083595" y="354347"/>
                  </a:moveTo>
                  <a:cubicBezTo>
                    <a:pt x="1155022" y="379050"/>
                    <a:pt x="1182842" y="424094"/>
                    <a:pt x="1186815" y="464508"/>
                  </a:cubicBezTo>
                  <a:moveTo>
                    <a:pt x="1327086" y="237024"/>
                  </a:moveTo>
                  <a:cubicBezTo>
                    <a:pt x="1317422" y="252160"/>
                    <a:pt x="1305840" y="268547"/>
                    <a:pt x="1281112" y="278334"/>
                  </a:cubicBezTo>
                  <a:moveTo>
                    <a:pt x="1216787" y="83762"/>
                  </a:moveTo>
                  <a:cubicBezTo>
                    <a:pt x="1219064" y="90718"/>
                    <a:pt x="1219153" y="96156"/>
                    <a:pt x="1219200" y="103275"/>
                  </a:cubicBezTo>
                  <a:moveTo>
                    <a:pt x="923226" y="61008"/>
                  </a:moveTo>
                  <a:cubicBezTo>
                    <a:pt x="930220" y="52944"/>
                    <a:pt x="939993" y="43656"/>
                    <a:pt x="946785" y="36123"/>
                  </a:cubicBezTo>
                  <a:moveTo>
                    <a:pt x="702976" y="72864"/>
                  </a:moveTo>
                  <a:cubicBezTo>
                    <a:pt x="706565" y="65170"/>
                    <a:pt x="709946" y="58518"/>
                    <a:pt x="714375" y="51406"/>
                  </a:cubicBezTo>
                  <a:moveTo>
                    <a:pt x="444500" y="80150"/>
                  </a:moveTo>
                  <a:cubicBezTo>
                    <a:pt x="459137" y="87847"/>
                    <a:pt x="474458" y="95196"/>
                    <a:pt x="485775" y="100959"/>
                  </a:cubicBezTo>
                  <a:moveTo>
                    <a:pt x="131032" y="243739"/>
                  </a:moveTo>
                  <a:cubicBezTo>
                    <a:pt x="126810" y="235957"/>
                    <a:pt x="124224" y="228166"/>
                    <a:pt x="123825" y="221833"/>
                  </a:cubicBezTo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4292179011">
                    <a:prstGeom prst="cloud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7" name="Freihandform: Form 26">
            <a:extLst>
              <a:ext uri="{FF2B5EF4-FFF2-40B4-BE49-F238E27FC236}">
                <a16:creationId xmlns:a16="http://schemas.microsoft.com/office/drawing/2014/main" id="{3157264E-DF3B-78C6-E2C2-8F755B0AEE94}"/>
              </a:ext>
            </a:extLst>
          </p:cNvPr>
          <p:cNvSpPr/>
          <p:nvPr/>
        </p:nvSpPr>
        <p:spPr>
          <a:xfrm>
            <a:off x="834959" y="3712273"/>
            <a:ext cx="5355465" cy="2952802"/>
          </a:xfrm>
          <a:custGeom>
            <a:avLst/>
            <a:gdLst>
              <a:gd name="connsiteX0" fmla="*/ 977900 w 5355465"/>
              <a:gd name="connsiteY0" fmla="*/ 101652 h 2952802"/>
              <a:gd name="connsiteX1" fmla="*/ 1047750 w 5355465"/>
              <a:gd name="connsiteY1" fmla="*/ 63552 h 2952802"/>
              <a:gd name="connsiteX2" fmla="*/ 1104900 w 5355465"/>
              <a:gd name="connsiteY2" fmla="*/ 38152 h 2952802"/>
              <a:gd name="connsiteX3" fmla="*/ 1206500 w 5355465"/>
              <a:gd name="connsiteY3" fmla="*/ 25452 h 2952802"/>
              <a:gd name="connsiteX4" fmla="*/ 1282700 w 5355465"/>
              <a:gd name="connsiteY4" fmla="*/ 6402 h 2952802"/>
              <a:gd name="connsiteX5" fmla="*/ 1657350 w 5355465"/>
              <a:gd name="connsiteY5" fmla="*/ 6402 h 2952802"/>
              <a:gd name="connsiteX6" fmla="*/ 1727200 w 5355465"/>
              <a:gd name="connsiteY6" fmla="*/ 69902 h 2952802"/>
              <a:gd name="connsiteX7" fmla="*/ 1758950 w 5355465"/>
              <a:gd name="connsiteY7" fmla="*/ 120702 h 2952802"/>
              <a:gd name="connsiteX8" fmla="*/ 1771650 w 5355465"/>
              <a:gd name="connsiteY8" fmla="*/ 146102 h 2952802"/>
              <a:gd name="connsiteX9" fmla="*/ 1803400 w 5355465"/>
              <a:gd name="connsiteY9" fmla="*/ 177852 h 2952802"/>
              <a:gd name="connsiteX10" fmla="*/ 1860550 w 5355465"/>
              <a:gd name="connsiteY10" fmla="*/ 222302 h 2952802"/>
              <a:gd name="connsiteX11" fmla="*/ 1879600 w 5355465"/>
              <a:gd name="connsiteY11" fmla="*/ 235002 h 2952802"/>
              <a:gd name="connsiteX12" fmla="*/ 1962150 w 5355465"/>
              <a:gd name="connsiteY12" fmla="*/ 260402 h 2952802"/>
              <a:gd name="connsiteX13" fmla="*/ 2000250 w 5355465"/>
              <a:gd name="connsiteY13" fmla="*/ 279452 h 2952802"/>
              <a:gd name="connsiteX14" fmla="*/ 2419350 w 5355465"/>
              <a:gd name="connsiteY14" fmla="*/ 266752 h 2952802"/>
              <a:gd name="connsiteX15" fmla="*/ 2501900 w 5355465"/>
              <a:gd name="connsiteY15" fmla="*/ 254052 h 2952802"/>
              <a:gd name="connsiteX16" fmla="*/ 2571750 w 5355465"/>
              <a:gd name="connsiteY16" fmla="*/ 247702 h 2952802"/>
              <a:gd name="connsiteX17" fmla="*/ 3130550 w 5355465"/>
              <a:gd name="connsiteY17" fmla="*/ 298502 h 2952802"/>
              <a:gd name="connsiteX18" fmla="*/ 3200400 w 5355465"/>
              <a:gd name="connsiteY18" fmla="*/ 342952 h 2952802"/>
              <a:gd name="connsiteX19" fmla="*/ 3346450 w 5355465"/>
              <a:gd name="connsiteY19" fmla="*/ 419152 h 2952802"/>
              <a:gd name="connsiteX20" fmla="*/ 3378200 w 5355465"/>
              <a:gd name="connsiteY20" fmla="*/ 457252 h 2952802"/>
              <a:gd name="connsiteX21" fmla="*/ 3403600 w 5355465"/>
              <a:gd name="connsiteY21" fmla="*/ 469952 h 2952802"/>
              <a:gd name="connsiteX22" fmla="*/ 3460750 w 5355465"/>
              <a:gd name="connsiteY22" fmla="*/ 584252 h 2952802"/>
              <a:gd name="connsiteX23" fmla="*/ 3473450 w 5355465"/>
              <a:gd name="connsiteY23" fmla="*/ 673152 h 2952802"/>
              <a:gd name="connsiteX24" fmla="*/ 3448050 w 5355465"/>
              <a:gd name="connsiteY24" fmla="*/ 812852 h 2952802"/>
              <a:gd name="connsiteX25" fmla="*/ 3397250 w 5355465"/>
              <a:gd name="connsiteY25" fmla="*/ 876352 h 2952802"/>
              <a:gd name="connsiteX26" fmla="*/ 3340100 w 5355465"/>
              <a:gd name="connsiteY26" fmla="*/ 990652 h 2952802"/>
              <a:gd name="connsiteX27" fmla="*/ 3416300 w 5355465"/>
              <a:gd name="connsiteY27" fmla="*/ 1149402 h 2952802"/>
              <a:gd name="connsiteX28" fmla="*/ 3460750 w 5355465"/>
              <a:gd name="connsiteY28" fmla="*/ 1187502 h 2952802"/>
              <a:gd name="connsiteX29" fmla="*/ 3549650 w 5355465"/>
              <a:gd name="connsiteY29" fmla="*/ 1238302 h 2952802"/>
              <a:gd name="connsiteX30" fmla="*/ 3740150 w 5355465"/>
              <a:gd name="connsiteY30" fmla="*/ 1289102 h 2952802"/>
              <a:gd name="connsiteX31" fmla="*/ 4038600 w 5355465"/>
              <a:gd name="connsiteY31" fmla="*/ 1244652 h 2952802"/>
              <a:gd name="connsiteX32" fmla="*/ 4114800 w 5355465"/>
              <a:gd name="connsiteY32" fmla="*/ 1193852 h 2952802"/>
              <a:gd name="connsiteX33" fmla="*/ 4273550 w 5355465"/>
              <a:gd name="connsiteY33" fmla="*/ 1079552 h 2952802"/>
              <a:gd name="connsiteX34" fmla="*/ 4616450 w 5355465"/>
              <a:gd name="connsiteY34" fmla="*/ 1041452 h 2952802"/>
              <a:gd name="connsiteX35" fmla="*/ 4914900 w 5355465"/>
              <a:gd name="connsiteY35" fmla="*/ 1060502 h 2952802"/>
              <a:gd name="connsiteX36" fmla="*/ 5016500 w 5355465"/>
              <a:gd name="connsiteY36" fmla="*/ 1130352 h 2952802"/>
              <a:gd name="connsiteX37" fmla="*/ 5143500 w 5355465"/>
              <a:gd name="connsiteY37" fmla="*/ 1295452 h 2952802"/>
              <a:gd name="connsiteX38" fmla="*/ 5219700 w 5355465"/>
              <a:gd name="connsiteY38" fmla="*/ 1390702 h 2952802"/>
              <a:gd name="connsiteX39" fmla="*/ 5340350 w 5355465"/>
              <a:gd name="connsiteY39" fmla="*/ 1612952 h 2952802"/>
              <a:gd name="connsiteX40" fmla="*/ 5346700 w 5355465"/>
              <a:gd name="connsiteY40" fmla="*/ 1797102 h 2952802"/>
              <a:gd name="connsiteX41" fmla="*/ 5289550 w 5355465"/>
              <a:gd name="connsiteY41" fmla="*/ 1892352 h 2952802"/>
              <a:gd name="connsiteX42" fmla="*/ 5194300 w 5355465"/>
              <a:gd name="connsiteY42" fmla="*/ 2019352 h 2952802"/>
              <a:gd name="connsiteX43" fmla="*/ 5092700 w 5355465"/>
              <a:gd name="connsiteY43" fmla="*/ 2101902 h 2952802"/>
              <a:gd name="connsiteX44" fmla="*/ 4991100 w 5355465"/>
              <a:gd name="connsiteY44" fmla="*/ 2120952 h 2952802"/>
              <a:gd name="connsiteX45" fmla="*/ 4749800 w 5355465"/>
              <a:gd name="connsiteY45" fmla="*/ 2057452 h 2952802"/>
              <a:gd name="connsiteX46" fmla="*/ 4641850 w 5355465"/>
              <a:gd name="connsiteY46" fmla="*/ 1987602 h 2952802"/>
              <a:gd name="connsiteX47" fmla="*/ 4527550 w 5355465"/>
              <a:gd name="connsiteY47" fmla="*/ 1879652 h 2952802"/>
              <a:gd name="connsiteX48" fmla="*/ 4457700 w 5355465"/>
              <a:gd name="connsiteY48" fmla="*/ 1695502 h 2952802"/>
              <a:gd name="connsiteX49" fmla="*/ 4438650 w 5355465"/>
              <a:gd name="connsiteY49" fmla="*/ 1682802 h 2952802"/>
              <a:gd name="connsiteX50" fmla="*/ 4406900 w 5355465"/>
              <a:gd name="connsiteY50" fmla="*/ 1651052 h 2952802"/>
              <a:gd name="connsiteX51" fmla="*/ 4349750 w 5355465"/>
              <a:gd name="connsiteY51" fmla="*/ 1644702 h 2952802"/>
              <a:gd name="connsiteX52" fmla="*/ 3949700 w 5355465"/>
              <a:gd name="connsiteY52" fmla="*/ 1727252 h 2952802"/>
              <a:gd name="connsiteX53" fmla="*/ 3917950 w 5355465"/>
              <a:gd name="connsiteY53" fmla="*/ 1784402 h 2952802"/>
              <a:gd name="connsiteX54" fmla="*/ 3905250 w 5355465"/>
              <a:gd name="connsiteY54" fmla="*/ 1917752 h 2952802"/>
              <a:gd name="connsiteX55" fmla="*/ 4019550 w 5355465"/>
              <a:gd name="connsiteY55" fmla="*/ 2146352 h 2952802"/>
              <a:gd name="connsiteX56" fmla="*/ 4146550 w 5355465"/>
              <a:gd name="connsiteY56" fmla="*/ 2324152 h 2952802"/>
              <a:gd name="connsiteX57" fmla="*/ 4133850 w 5355465"/>
              <a:gd name="connsiteY57" fmla="*/ 2451152 h 2952802"/>
              <a:gd name="connsiteX58" fmla="*/ 4083050 w 5355465"/>
              <a:gd name="connsiteY58" fmla="*/ 2546402 h 2952802"/>
              <a:gd name="connsiteX59" fmla="*/ 4057650 w 5355465"/>
              <a:gd name="connsiteY59" fmla="*/ 2603552 h 2952802"/>
              <a:gd name="connsiteX60" fmla="*/ 4025900 w 5355465"/>
              <a:gd name="connsiteY60" fmla="*/ 2667052 h 2952802"/>
              <a:gd name="connsiteX61" fmla="*/ 4000500 w 5355465"/>
              <a:gd name="connsiteY61" fmla="*/ 2724202 h 2952802"/>
              <a:gd name="connsiteX62" fmla="*/ 3848100 w 5355465"/>
              <a:gd name="connsiteY62" fmla="*/ 2825802 h 2952802"/>
              <a:gd name="connsiteX63" fmla="*/ 3733800 w 5355465"/>
              <a:gd name="connsiteY63" fmla="*/ 2863902 h 2952802"/>
              <a:gd name="connsiteX64" fmla="*/ 3619500 w 5355465"/>
              <a:gd name="connsiteY64" fmla="*/ 2908352 h 2952802"/>
              <a:gd name="connsiteX65" fmla="*/ 3295650 w 5355465"/>
              <a:gd name="connsiteY65" fmla="*/ 2952802 h 2952802"/>
              <a:gd name="connsiteX66" fmla="*/ 3187700 w 5355465"/>
              <a:gd name="connsiteY66" fmla="*/ 2908352 h 2952802"/>
              <a:gd name="connsiteX67" fmla="*/ 2889250 w 5355465"/>
              <a:gd name="connsiteY67" fmla="*/ 2603552 h 2952802"/>
              <a:gd name="connsiteX68" fmla="*/ 2749550 w 5355465"/>
              <a:gd name="connsiteY68" fmla="*/ 2470202 h 2952802"/>
              <a:gd name="connsiteX69" fmla="*/ 2654300 w 5355465"/>
              <a:gd name="connsiteY69" fmla="*/ 2305102 h 2952802"/>
              <a:gd name="connsiteX70" fmla="*/ 2641600 w 5355465"/>
              <a:gd name="connsiteY70" fmla="*/ 2235252 h 2952802"/>
              <a:gd name="connsiteX71" fmla="*/ 2622550 w 5355465"/>
              <a:gd name="connsiteY71" fmla="*/ 1835202 h 2952802"/>
              <a:gd name="connsiteX72" fmla="*/ 2482850 w 5355465"/>
              <a:gd name="connsiteY72" fmla="*/ 1689152 h 2952802"/>
              <a:gd name="connsiteX73" fmla="*/ 2393950 w 5355465"/>
              <a:gd name="connsiteY73" fmla="*/ 1638352 h 2952802"/>
              <a:gd name="connsiteX74" fmla="*/ 2025650 w 5355465"/>
              <a:gd name="connsiteY74" fmla="*/ 1587552 h 2952802"/>
              <a:gd name="connsiteX75" fmla="*/ 1739900 w 5355465"/>
              <a:gd name="connsiteY75" fmla="*/ 1600252 h 2952802"/>
              <a:gd name="connsiteX76" fmla="*/ 1384300 w 5355465"/>
              <a:gd name="connsiteY76" fmla="*/ 1797102 h 2952802"/>
              <a:gd name="connsiteX77" fmla="*/ 1130300 w 5355465"/>
              <a:gd name="connsiteY77" fmla="*/ 2019352 h 2952802"/>
              <a:gd name="connsiteX78" fmla="*/ 876300 w 5355465"/>
              <a:gd name="connsiteY78" fmla="*/ 2108252 h 2952802"/>
              <a:gd name="connsiteX79" fmla="*/ 755650 w 5355465"/>
              <a:gd name="connsiteY79" fmla="*/ 2127302 h 2952802"/>
              <a:gd name="connsiteX80" fmla="*/ 577850 w 5355465"/>
              <a:gd name="connsiteY80" fmla="*/ 2120952 h 2952802"/>
              <a:gd name="connsiteX81" fmla="*/ 107950 w 5355465"/>
              <a:gd name="connsiteY81" fmla="*/ 1759002 h 2952802"/>
              <a:gd name="connsiteX82" fmla="*/ 19050 w 5355465"/>
              <a:gd name="connsiteY82" fmla="*/ 1555802 h 2952802"/>
              <a:gd name="connsiteX83" fmla="*/ 0 w 5355465"/>
              <a:gd name="connsiteY83" fmla="*/ 1403402 h 2952802"/>
              <a:gd name="connsiteX84" fmla="*/ 19050 w 5355465"/>
              <a:gd name="connsiteY84" fmla="*/ 1212902 h 2952802"/>
              <a:gd name="connsiteX85" fmla="*/ 95250 w 5355465"/>
              <a:gd name="connsiteY85" fmla="*/ 1117652 h 2952802"/>
              <a:gd name="connsiteX86" fmla="*/ 279400 w 5355465"/>
              <a:gd name="connsiteY86" fmla="*/ 1041452 h 2952802"/>
              <a:gd name="connsiteX87" fmla="*/ 406400 w 5355465"/>
              <a:gd name="connsiteY87" fmla="*/ 1016052 h 2952802"/>
              <a:gd name="connsiteX88" fmla="*/ 565150 w 5355465"/>
              <a:gd name="connsiteY88" fmla="*/ 997002 h 2952802"/>
              <a:gd name="connsiteX89" fmla="*/ 736600 w 5355465"/>
              <a:gd name="connsiteY89" fmla="*/ 889052 h 2952802"/>
              <a:gd name="connsiteX90" fmla="*/ 742950 w 5355465"/>
              <a:gd name="connsiteY90" fmla="*/ 800152 h 2952802"/>
              <a:gd name="connsiteX91" fmla="*/ 704850 w 5355465"/>
              <a:gd name="connsiteY91" fmla="*/ 679502 h 2952802"/>
              <a:gd name="connsiteX92" fmla="*/ 596900 w 5355465"/>
              <a:gd name="connsiteY92" fmla="*/ 552502 h 2952802"/>
              <a:gd name="connsiteX93" fmla="*/ 533400 w 5355465"/>
              <a:gd name="connsiteY93" fmla="*/ 457252 h 2952802"/>
              <a:gd name="connsiteX94" fmla="*/ 438150 w 5355465"/>
              <a:gd name="connsiteY94" fmla="*/ 342952 h 2952802"/>
              <a:gd name="connsiteX95" fmla="*/ 361950 w 5355465"/>
              <a:gd name="connsiteY95" fmla="*/ 247702 h 2952802"/>
              <a:gd name="connsiteX96" fmla="*/ 355600 w 5355465"/>
              <a:gd name="connsiteY96" fmla="*/ 203252 h 2952802"/>
              <a:gd name="connsiteX97" fmla="*/ 412750 w 5355465"/>
              <a:gd name="connsiteY97" fmla="*/ 101652 h 2952802"/>
              <a:gd name="connsiteX98" fmla="*/ 717550 w 5355465"/>
              <a:gd name="connsiteY98" fmla="*/ 38152 h 2952802"/>
              <a:gd name="connsiteX99" fmla="*/ 819150 w 5355465"/>
              <a:gd name="connsiteY99" fmla="*/ 12752 h 2952802"/>
              <a:gd name="connsiteX100" fmla="*/ 869950 w 5355465"/>
              <a:gd name="connsiteY100" fmla="*/ 63552 h 2952802"/>
              <a:gd name="connsiteX101" fmla="*/ 927100 w 5355465"/>
              <a:gd name="connsiteY101" fmla="*/ 101652 h 2952802"/>
              <a:gd name="connsiteX102" fmla="*/ 977900 w 5355465"/>
              <a:gd name="connsiteY102" fmla="*/ 101652 h 2952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5355465" h="2952802">
                <a:moveTo>
                  <a:pt x="977900" y="101652"/>
                </a:moveTo>
                <a:cubicBezTo>
                  <a:pt x="998008" y="95302"/>
                  <a:pt x="988299" y="87332"/>
                  <a:pt x="1047750" y="63552"/>
                </a:cubicBezTo>
                <a:cubicBezTo>
                  <a:pt x="1067106" y="55810"/>
                  <a:pt x="1085002" y="44370"/>
                  <a:pt x="1104900" y="38152"/>
                </a:cubicBezTo>
                <a:cubicBezTo>
                  <a:pt x="1114898" y="35028"/>
                  <a:pt x="1202894" y="25853"/>
                  <a:pt x="1206500" y="25452"/>
                </a:cubicBezTo>
                <a:cubicBezTo>
                  <a:pt x="1231900" y="19102"/>
                  <a:pt x="1256734" y="9753"/>
                  <a:pt x="1282700" y="6402"/>
                </a:cubicBezTo>
                <a:cubicBezTo>
                  <a:pt x="1386133" y="-6944"/>
                  <a:pt x="1577162" y="4397"/>
                  <a:pt x="1657350" y="6402"/>
                </a:cubicBezTo>
                <a:cubicBezTo>
                  <a:pt x="1698750" y="34002"/>
                  <a:pt x="1697003" y="27626"/>
                  <a:pt x="1727200" y="69902"/>
                </a:cubicBezTo>
                <a:cubicBezTo>
                  <a:pt x="1738807" y="86151"/>
                  <a:pt x="1748888" y="103454"/>
                  <a:pt x="1758950" y="120702"/>
                </a:cubicBezTo>
                <a:cubicBezTo>
                  <a:pt x="1763720" y="128879"/>
                  <a:pt x="1765838" y="138630"/>
                  <a:pt x="1771650" y="146102"/>
                </a:cubicBezTo>
                <a:cubicBezTo>
                  <a:pt x="1780839" y="157916"/>
                  <a:pt x="1793332" y="166777"/>
                  <a:pt x="1803400" y="177852"/>
                </a:cubicBezTo>
                <a:cubicBezTo>
                  <a:pt x="1845130" y="223755"/>
                  <a:pt x="1816793" y="211363"/>
                  <a:pt x="1860550" y="222302"/>
                </a:cubicBezTo>
                <a:cubicBezTo>
                  <a:pt x="1866900" y="226535"/>
                  <a:pt x="1872626" y="231902"/>
                  <a:pt x="1879600" y="235002"/>
                </a:cubicBezTo>
                <a:cubicBezTo>
                  <a:pt x="1916732" y="251505"/>
                  <a:pt x="1922770" y="245256"/>
                  <a:pt x="1962150" y="260402"/>
                </a:cubicBezTo>
                <a:cubicBezTo>
                  <a:pt x="1975403" y="265499"/>
                  <a:pt x="1987550" y="273102"/>
                  <a:pt x="2000250" y="279452"/>
                </a:cubicBezTo>
                <a:cubicBezTo>
                  <a:pt x="2139950" y="275219"/>
                  <a:pt x="2279765" y="273820"/>
                  <a:pt x="2419350" y="266752"/>
                </a:cubicBezTo>
                <a:cubicBezTo>
                  <a:pt x="2447155" y="265344"/>
                  <a:pt x="2474275" y="257505"/>
                  <a:pt x="2501900" y="254052"/>
                </a:cubicBezTo>
                <a:cubicBezTo>
                  <a:pt x="2525099" y="251152"/>
                  <a:pt x="2548467" y="249819"/>
                  <a:pt x="2571750" y="247702"/>
                </a:cubicBezTo>
                <a:cubicBezTo>
                  <a:pt x="2716296" y="253725"/>
                  <a:pt x="2964337" y="224629"/>
                  <a:pt x="3130550" y="298502"/>
                </a:cubicBezTo>
                <a:cubicBezTo>
                  <a:pt x="3155769" y="309711"/>
                  <a:pt x="3176309" y="329489"/>
                  <a:pt x="3200400" y="342952"/>
                </a:cubicBezTo>
                <a:cubicBezTo>
                  <a:pt x="3248334" y="369739"/>
                  <a:pt x="3346450" y="419152"/>
                  <a:pt x="3346450" y="419152"/>
                </a:cubicBezTo>
                <a:cubicBezTo>
                  <a:pt x="3357033" y="431852"/>
                  <a:pt x="3365844" y="446269"/>
                  <a:pt x="3378200" y="457252"/>
                </a:cubicBezTo>
                <a:cubicBezTo>
                  <a:pt x="3385275" y="463541"/>
                  <a:pt x="3397606" y="462626"/>
                  <a:pt x="3403600" y="469952"/>
                </a:cubicBezTo>
                <a:cubicBezTo>
                  <a:pt x="3421934" y="492360"/>
                  <a:pt x="3449018" y="557855"/>
                  <a:pt x="3460750" y="584252"/>
                </a:cubicBezTo>
                <a:cubicBezTo>
                  <a:pt x="3463160" y="598713"/>
                  <a:pt x="3474443" y="663218"/>
                  <a:pt x="3473450" y="673152"/>
                </a:cubicBezTo>
                <a:cubicBezTo>
                  <a:pt x="3468740" y="720247"/>
                  <a:pt x="3464669" y="768535"/>
                  <a:pt x="3448050" y="812852"/>
                </a:cubicBezTo>
                <a:cubicBezTo>
                  <a:pt x="3438532" y="838233"/>
                  <a:pt x="3412795" y="854145"/>
                  <a:pt x="3397250" y="876352"/>
                </a:cubicBezTo>
                <a:cubicBezTo>
                  <a:pt x="3358962" y="931050"/>
                  <a:pt x="3361138" y="934550"/>
                  <a:pt x="3340100" y="990652"/>
                </a:cubicBezTo>
                <a:cubicBezTo>
                  <a:pt x="3365500" y="1043569"/>
                  <a:pt x="3385627" y="1099357"/>
                  <a:pt x="3416300" y="1149402"/>
                </a:cubicBezTo>
                <a:cubicBezTo>
                  <a:pt x="3426498" y="1166040"/>
                  <a:pt x="3444513" y="1176677"/>
                  <a:pt x="3460750" y="1187502"/>
                </a:cubicBezTo>
                <a:cubicBezTo>
                  <a:pt x="3489148" y="1206434"/>
                  <a:pt x="3518230" y="1224972"/>
                  <a:pt x="3549650" y="1238302"/>
                </a:cubicBezTo>
                <a:cubicBezTo>
                  <a:pt x="3628796" y="1271879"/>
                  <a:pt x="3664758" y="1275394"/>
                  <a:pt x="3740150" y="1289102"/>
                </a:cubicBezTo>
                <a:cubicBezTo>
                  <a:pt x="3839633" y="1274285"/>
                  <a:pt x="3941120" y="1269435"/>
                  <a:pt x="4038600" y="1244652"/>
                </a:cubicBezTo>
                <a:cubicBezTo>
                  <a:pt x="4068186" y="1237130"/>
                  <a:pt x="4090378" y="1212168"/>
                  <a:pt x="4114800" y="1193852"/>
                </a:cubicBezTo>
                <a:cubicBezTo>
                  <a:pt x="4166927" y="1154756"/>
                  <a:pt x="4205620" y="1097667"/>
                  <a:pt x="4273550" y="1079552"/>
                </a:cubicBezTo>
                <a:cubicBezTo>
                  <a:pt x="4448668" y="1032854"/>
                  <a:pt x="4335984" y="1055835"/>
                  <a:pt x="4616450" y="1041452"/>
                </a:cubicBezTo>
                <a:cubicBezTo>
                  <a:pt x="4715933" y="1047802"/>
                  <a:pt x="4817588" y="1038877"/>
                  <a:pt x="4914900" y="1060502"/>
                </a:cubicBezTo>
                <a:cubicBezTo>
                  <a:pt x="4955020" y="1069417"/>
                  <a:pt x="4985783" y="1103048"/>
                  <a:pt x="5016500" y="1130352"/>
                </a:cubicBezTo>
                <a:cubicBezTo>
                  <a:pt x="5068595" y="1176659"/>
                  <a:pt x="5102390" y="1240638"/>
                  <a:pt x="5143500" y="1295452"/>
                </a:cubicBezTo>
                <a:cubicBezTo>
                  <a:pt x="5167896" y="1327980"/>
                  <a:pt x="5198275" y="1356145"/>
                  <a:pt x="5219700" y="1390702"/>
                </a:cubicBezTo>
                <a:cubicBezTo>
                  <a:pt x="5264119" y="1462345"/>
                  <a:pt x="5340350" y="1612952"/>
                  <a:pt x="5340350" y="1612952"/>
                </a:cubicBezTo>
                <a:cubicBezTo>
                  <a:pt x="5349294" y="1671090"/>
                  <a:pt x="5365653" y="1738348"/>
                  <a:pt x="5346700" y="1797102"/>
                </a:cubicBezTo>
                <a:cubicBezTo>
                  <a:pt x="5335333" y="1832340"/>
                  <a:pt x="5309509" y="1861166"/>
                  <a:pt x="5289550" y="1892352"/>
                </a:cubicBezTo>
                <a:cubicBezTo>
                  <a:pt x="5273657" y="1917184"/>
                  <a:pt x="5214972" y="1999542"/>
                  <a:pt x="5194300" y="2019352"/>
                </a:cubicBezTo>
                <a:cubicBezTo>
                  <a:pt x="5162795" y="2049544"/>
                  <a:pt x="5135589" y="2093860"/>
                  <a:pt x="5092700" y="2101902"/>
                </a:cubicBezTo>
                <a:lnTo>
                  <a:pt x="4991100" y="2120952"/>
                </a:lnTo>
                <a:cubicBezTo>
                  <a:pt x="4910667" y="2099785"/>
                  <a:pt x="4827501" y="2087120"/>
                  <a:pt x="4749800" y="2057452"/>
                </a:cubicBezTo>
                <a:cubicBezTo>
                  <a:pt x="4709760" y="2042164"/>
                  <a:pt x="4677315" y="2011668"/>
                  <a:pt x="4641850" y="1987602"/>
                </a:cubicBezTo>
                <a:cubicBezTo>
                  <a:pt x="4559651" y="1931824"/>
                  <a:pt x="4583666" y="1951801"/>
                  <a:pt x="4527550" y="1879652"/>
                </a:cubicBezTo>
                <a:cubicBezTo>
                  <a:pt x="4506983" y="1813837"/>
                  <a:pt x="4493396" y="1754996"/>
                  <a:pt x="4457700" y="1695502"/>
                </a:cubicBezTo>
                <a:cubicBezTo>
                  <a:pt x="4453773" y="1688958"/>
                  <a:pt x="4444393" y="1687828"/>
                  <a:pt x="4438650" y="1682802"/>
                </a:cubicBezTo>
                <a:cubicBezTo>
                  <a:pt x="4427386" y="1672946"/>
                  <a:pt x="4420657" y="1656948"/>
                  <a:pt x="4406900" y="1651052"/>
                </a:cubicBezTo>
                <a:cubicBezTo>
                  <a:pt x="4389283" y="1643502"/>
                  <a:pt x="4368800" y="1646819"/>
                  <a:pt x="4349750" y="1644702"/>
                </a:cubicBezTo>
                <a:cubicBezTo>
                  <a:pt x="4295076" y="1651661"/>
                  <a:pt x="4037467" y="1625983"/>
                  <a:pt x="3949700" y="1727252"/>
                </a:cubicBezTo>
                <a:cubicBezTo>
                  <a:pt x="3935427" y="1743720"/>
                  <a:pt x="3928533" y="1765352"/>
                  <a:pt x="3917950" y="1784402"/>
                </a:cubicBezTo>
                <a:cubicBezTo>
                  <a:pt x="3913717" y="1828852"/>
                  <a:pt x="3891130" y="1875392"/>
                  <a:pt x="3905250" y="1917752"/>
                </a:cubicBezTo>
                <a:cubicBezTo>
                  <a:pt x="3944900" y="2036701"/>
                  <a:pt x="3932868" y="2024997"/>
                  <a:pt x="4019550" y="2146352"/>
                </a:cubicBezTo>
                <a:cubicBezTo>
                  <a:pt x="4158483" y="2340858"/>
                  <a:pt x="4099098" y="2213430"/>
                  <a:pt x="4146550" y="2324152"/>
                </a:cubicBezTo>
                <a:cubicBezTo>
                  <a:pt x="4142317" y="2366485"/>
                  <a:pt x="4145538" y="2410244"/>
                  <a:pt x="4133850" y="2451152"/>
                </a:cubicBezTo>
                <a:cubicBezTo>
                  <a:pt x="4123965" y="2485751"/>
                  <a:pt x="4099142" y="2514218"/>
                  <a:pt x="4083050" y="2546402"/>
                </a:cubicBezTo>
                <a:cubicBezTo>
                  <a:pt x="4073727" y="2565048"/>
                  <a:pt x="4066574" y="2584712"/>
                  <a:pt x="4057650" y="2603552"/>
                </a:cubicBezTo>
                <a:cubicBezTo>
                  <a:pt x="4047519" y="2624939"/>
                  <a:pt x="4036031" y="2645665"/>
                  <a:pt x="4025900" y="2667052"/>
                </a:cubicBezTo>
                <a:cubicBezTo>
                  <a:pt x="4016976" y="2685892"/>
                  <a:pt x="4013299" y="2707747"/>
                  <a:pt x="4000500" y="2724202"/>
                </a:cubicBezTo>
                <a:cubicBezTo>
                  <a:pt x="3961503" y="2774341"/>
                  <a:pt x="3905311" y="2802560"/>
                  <a:pt x="3848100" y="2825802"/>
                </a:cubicBezTo>
                <a:cubicBezTo>
                  <a:pt x="3810892" y="2840918"/>
                  <a:pt x="3771574" y="2850262"/>
                  <a:pt x="3733800" y="2863902"/>
                </a:cubicBezTo>
                <a:cubicBezTo>
                  <a:pt x="3695351" y="2877787"/>
                  <a:pt x="3658768" y="2896985"/>
                  <a:pt x="3619500" y="2908352"/>
                </a:cubicBezTo>
                <a:cubicBezTo>
                  <a:pt x="3516840" y="2938069"/>
                  <a:pt x="3399594" y="2942743"/>
                  <a:pt x="3295650" y="2952802"/>
                </a:cubicBezTo>
                <a:cubicBezTo>
                  <a:pt x="3259667" y="2937985"/>
                  <a:pt x="3219060" y="2931392"/>
                  <a:pt x="3187700" y="2908352"/>
                </a:cubicBezTo>
                <a:cubicBezTo>
                  <a:pt x="2920796" y="2712260"/>
                  <a:pt x="3055568" y="2783355"/>
                  <a:pt x="2889250" y="2603552"/>
                </a:cubicBezTo>
                <a:cubicBezTo>
                  <a:pt x="2845536" y="2556294"/>
                  <a:pt x="2792924" y="2517773"/>
                  <a:pt x="2749550" y="2470202"/>
                </a:cubicBezTo>
                <a:cubicBezTo>
                  <a:pt x="2699327" y="2415118"/>
                  <a:pt x="2684532" y="2370604"/>
                  <a:pt x="2654300" y="2305102"/>
                </a:cubicBezTo>
                <a:cubicBezTo>
                  <a:pt x="2650067" y="2281819"/>
                  <a:pt x="2643195" y="2258863"/>
                  <a:pt x="2641600" y="2235252"/>
                </a:cubicBezTo>
                <a:cubicBezTo>
                  <a:pt x="2632600" y="2102055"/>
                  <a:pt x="2645845" y="1966655"/>
                  <a:pt x="2622550" y="1835202"/>
                </a:cubicBezTo>
                <a:cubicBezTo>
                  <a:pt x="2609186" y="1759793"/>
                  <a:pt x="2538943" y="1722808"/>
                  <a:pt x="2482850" y="1689152"/>
                </a:cubicBezTo>
                <a:cubicBezTo>
                  <a:pt x="2453584" y="1671592"/>
                  <a:pt x="2426235" y="1649421"/>
                  <a:pt x="2393950" y="1638352"/>
                </a:cubicBezTo>
                <a:cubicBezTo>
                  <a:pt x="2320009" y="1613001"/>
                  <a:pt x="2067452" y="1592071"/>
                  <a:pt x="2025650" y="1587552"/>
                </a:cubicBezTo>
                <a:lnTo>
                  <a:pt x="1739900" y="1600252"/>
                </a:lnTo>
                <a:cubicBezTo>
                  <a:pt x="1666331" y="1618196"/>
                  <a:pt x="1462016" y="1731212"/>
                  <a:pt x="1384300" y="1797102"/>
                </a:cubicBezTo>
                <a:cubicBezTo>
                  <a:pt x="1294244" y="1873454"/>
                  <a:pt x="1233579" y="1964270"/>
                  <a:pt x="1130300" y="2019352"/>
                </a:cubicBezTo>
                <a:cubicBezTo>
                  <a:pt x="1070572" y="2051207"/>
                  <a:pt x="934986" y="2094279"/>
                  <a:pt x="876300" y="2108252"/>
                </a:cubicBezTo>
                <a:cubicBezTo>
                  <a:pt x="836692" y="2117682"/>
                  <a:pt x="795867" y="2120952"/>
                  <a:pt x="755650" y="2127302"/>
                </a:cubicBezTo>
                <a:cubicBezTo>
                  <a:pt x="696383" y="2125185"/>
                  <a:pt x="631839" y="2145492"/>
                  <a:pt x="577850" y="2120952"/>
                </a:cubicBezTo>
                <a:cubicBezTo>
                  <a:pt x="397991" y="2039198"/>
                  <a:pt x="251173" y="1890767"/>
                  <a:pt x="107950" y="1759002"/>
                </a:cubicBezTo>
                <a:cubicBezTo>
                  <a:pt x="96207" y="1734210"/>
                  <a:pt x="28331" y="1598728"/>
                  <a:pt x="19050" y="1555802"/>
                </a:cubicBezTo>
                <a:cubicBezTo>
                  <a:pt x="8231" y="1505763"/>
                  <a:pt x="6350" y="1454202"/>
                  <a:pt x="0" y="1403402"/>
                </a:cubicBezTo>
                <a:cubicBezTo>
                  <a:pt x="6350" y="1339902"/>
                  <a:pt x="-1131" y="1273444"/>
                  <a:pt x="19050" y="1212902"/>
                </a:cubicBezTo>
                <a:cubicBezTo>
                  <a:pt x="31908" y="1174329"/>
                  <a:pt x="63926" y="1143575"/>
                  <a:pt x="95250" y="1117652"/>
                </a:cubicBezTo>
                <a:cubicBezTo>
                  <a:pt x="152904" y="1069938"/>
                  <a:pt x="210923" y="1056431"/>
                  <a:pt x="279400" y="1041452"/>
                </a:cubicBezTo>
                <a:cubicBezTo>
                  <a:pt x="321574" y="1032226"/>
                  <a:pt x="363741" y="1022688"/>
                  <a:pt x="406400" y="1016052"/>
                </a:cubicBezTo>
                <a:cubicBezTo>
                  <a:pt x="459063" y="1007860"/>
                  <a:pt x="512233" y="1003352"/>
                  <a:pt x="565150" y="997002"/>
                </a:cubicBezTo>
                <a:cubicBezTo>
                  <a:pt x="643583" y="972492"/>
                  <a:pt x="697210" y="974396"/>
                  <a:pt x="736600" y="889052"/>
                </a:cubicBezTo>
                <a:cubicBezTo>
                  <a:pt x="749050" y="862078"/>
                  <a:pt x="740833" y="829785"/>
                  <a:pt x="742950" y="800152"/>
                </a:cubicBezTo>
                <a:cubicBezTo>
                  <a:pt x="730250" y="759935"/>
                  <a:pt x="726274" y="715829"/>
                  <a:pt x="704850" y="679502"/>
                </a:cubicBezTo>
                <a:cubicBezTo>
                  <a:pt x="676626" y="631645"/>
                  <a:pt x="630836" y="596493"/>
                  <a:pt x="596900" y="552502"/>
                </a:cubicBezTo>
                <a:cubicBezTo>
                  <a:pt x="573593" y="522289"/>
                  <a:pt x="556442" y="487668"/>
                  <a:pt x="533400" y="457252"/>
                </a:cubicBezTo>
                <a:cubicBezTo>
                  <a:pt x="503452" y="417720"/>
                  <a:pt x="473219" y="378021"/>
                  <a:pt x="438150" y="342952"/>
                </a:cubicBezTo>
                <a:cubicBezTo>
                  <a:pt x="370960" y="275762"/>
                  <a:pt x="393048" y="309899"/>
                  <a:pt x="361950" y="247702"/>
                </a:cubicBezTo>
                <a:cubicBezTo>
                  <a:pt x="359833" y="232885"/>
                  <a:pt x="350683" y="217388"/>
                  <a:pt x="355600" y="203252"/>
                </a:cubicBezTo>
                <a:cubicBezTo>
                  <a:pt x="368365" y="166552"/>
                  <a:pt x="380872" y="123870"/>
                  <a:pt x="412750" y="101652"/>
                </a:cubicBezTo>
                <a:cubicBezTo>
                  <a:pt x="478087" y="56114"/>
                  <a:pt x="644422" y="50949"/>
                  <a:pt x="717550" y="38152"/>
                </a:cubicBezTo>
                <a:cubicBezTo>
                  <a:pt x="751936" y="32134"/>
                  <a:pt x="785283" y="21219"/>
                  <a:pt x="819150" y="12752"/>
                </a:cubicBezTo>
                <a:cubicBezTo>
                  <a:pt x="852581" y="57327"/>
                  <a:pt x="821933" y="20870"/>
                  <a:pt x="869950" y="63552"/>
                </a:cubicBezTo>
                <a:cubicBezTo>
                  <a:pt x="895734" y="86471"/>
                  <a:pt x="891540" y="94540"/>
                  <a:pt x="927100" y="101652"/>
                </a:cubicBezTo>
                <a:cubicBezTo>
                  <a:pt x="937478" y="103728"/>
                  <a:pt x="957792" y="108002"/>
                  <a:pt x="977900" y="101652"/>
                </a:cubicBezTo>
                <a:close/>
              </a:path>
            </a:pathLst>
          </a:cu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itel 27">
            <a:extLst>
              <a:ext uri="{FF2B5EF4-FFF2-40B4-BE49-F238E27FC236}">
                <a16:creationId xmlns:a16="http://schemas.microsoft.com/office/drawing/2014/main" id="{3E93BA9C-C0FC-47A1-9EA3-1911B2B21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Pfützen</a:t>
            </a:r>
          </a:p>
        </p:txBody>
      </p:sp>
    </p:spTree>
    <p:extLst>
      <p:ext uri="{BB962C8B-B14F-4D97-AF65-F5344CB8AC3E}">
        <p14:creationId xmlns:p14="http://schemas.microsoft.com/office/powerpoint/2010/main" val="29869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Mülltonne">
            <a:extLst>
              <a:ext uri="{FF2B5EF4-FFF2-40B4-BE49-F238E27FC236}">
                <a16:creationId xmlns:a16="http://schemas.microsoft.com/office/drawing/2014/main" id="{0A555B3B-BF0E-3E3A-3466-0CE3303E9640}"/>
              </a:ext>
            </a:extLst>
          </p:cNvPr>
          <p:cNvGrpSpPr/>
          <p:nvPr/>
        </p:nvGrpSpPr>
        <p:grpSpPr>
          <a:xfrm>
            <a:off x="659821" y="4800722"/>
            <a:ext cx="317181" cy="331076"/>
            <a:chOff x="5367883" y="3097924"/>
            <a:chExt cx="317181" cy="331076"/>
          </a:xfrm>
        </p:grpSpPr>
        <p:sp>
          <p:nvSpPr>
            <p:cNvPr id="3" name="Rechteck: abgerundete Ecken 2">
              <a:extLst>
                <a:ext uri="{FF2B5EF4-FFF2-40B4-BE49-F238E27FC236}">
                  <a16:creationId xmlns:a16="http://schemas.microsoft.com/office/drawing/2014/main" id="{E7D6DCC7-FB9B-B64F-6D99-55B1DC3409F0}"/>
                </a:ext>
              </a:extLst>
            </p:cNvPr>
            <p:cNvSpPr/>
            <p:nvPr/>
          </p:nvSpPr>
          <p:spPr>
            <a:xfrm>
              <a:off x="5367883" y="309792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Rechteck: abgerundete Ecken 3">
              <a:extLst>
                <a:ext uri="{FF2B5EF4-FFF2-40B4-BE49-F238E27FC236}">
                  <a16:creationId xmlns:a16="http://schemas.microsoft.com/office/drawing/2014/main" id="{E7D75264-1783-C259-9A98-98216E1E0C0A}"/>
                </a:ext>
              </a:extLst>
            </p:cNvPr>
            <p:cNvSpPr/>
            <p:nvPr/>
          </p:nvSpPr>
          <p:spPr>
            <a:xfrm>
              <a:off x="5639345" y="310269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Rechteck: abgerundete Ecken 4">
              <a:extLst>
                <a:ext uri="{FF2B5EF4-FFF2-40B4-BE49-F238E27FC236}">
                  <a16:creationId xmlns:a16="http://schemas.microsoft.com/office/drawing/2014/main" id="{96B0A5BA-779B-8A8D-91F3-D05960AE00A2}"/>
                </a:ext>
              </a:extLst>
            </p:cNvPr>
            <p:cNvSpPr/>
            <p:nvPr/>
          </p:nvSpPr>
          <p:spPr>
            <a:xfrm>
              <a:off x="5372100" y="3127375"/>
              <a:ext cx="301625" cy="3016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: abgerundete Ecken 5">
              <a:extLst>
                <a:ext uri="{FF2B5EF4-FFF2-40B4-BE49-F238E27FC236}">
                  <a16:creationId xmlns:a16="http://schemas.microsoft.com/office/drawing/2014/main" id="{24C05EC6-5FC0-E11C-017A-3DF3737BC9D3}"/>
                </a:ext>
              </a:extLst>
            </p:cNvPr>
            <p:cNvSpPr/>
            <p:nvPr/>
          </p:nvSpPr>
          <p:spPr>
            <a:xfrm>
              <a:off x="5391149" y="3143882"/>
              <a:ext cx="263525" cy="2635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: abgerundete Ecken 6">
              <a:extLst>
                <a:ext uri="{FF2B5EF4-FFF2-40B4-BE49-F238E27FC236}">
                  <a16:creationId xmlns:a16="http://schemas.microsoft.com/office/drawing/2014/main" id="{813A2B37-AD1C-C4F1-68DD-60B3617E4108}"/>
                </a:ext>
              </a:extLst>
            </p:cNvPr>
            <p:cNvSpPr/>
            <p:nvPr/>
          </p:nvSpPr>
          <p:spPr>
            <a:xfrm rot="16200000" flipV="1">
              <a:off x="5487353" y="3353591"/>
              <a:ext cx="71114" cy="4571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: abgerundete Ecken 7">
              <a:extLst>
                <a:ext uri="{FF2B5EF4-FFF2-40B4-BE49-F238E27FC236}">
                  <a16:creationId xmlns:a16="http://schemas.microsoft.com/office/drawing/2014/main" id="{9D80AE7C-C0B8-759E-E4C5-C5B2F27DCCBB}"/>
                </a:ext>
              </a:extLst>
            </p:cNvPr>
            <p:cNvSpPr/>
            <p:nvPr/>
          </p:nvSpPr>
          <p:spPr>
            <a:xfrm rot="10800000" flipV="1">
              <a:off x="5418364" y="3201108"/>
              <a:ext cx="218616" cy="460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 dirty="0"/>
            </a:p>
          </p:txBody>
        </p:sp>
      </p:grpSp>
      <p:grpSp>
        <p:nvGrpSpPr>
          <p:cNvPr id="19" name="Mülltonne">
            <a:extLst>
              <a:ext uri="{FF2B5EF4-FFF2-40B4-BE49-F238E27FC236}">
                <a16:creationId xmlns:a16="http://schemas.microsoft.com/office/drawing/2014/main" id="{9E599026-47ED-D461-7EBA-43FFE6DF61DF}"/>
              </a:ext>
            </a:extLst>
          </p:cNvPr>
          <p:cNvGrpSpPr/>
          <p:nvPr/>
        </p:nvGrpSpPr>
        <p:grpSpPr>
          <a:xfrm>
            <a:off x="1261885" y="2540101"/>
            <a:ext cx="2312099" cy="2382064"/>
            <a:chOff x="1151334" y="816929"/>
            <a:chExt cx="703064" cy="724339"/>
          </a:xfrm>
        </p:grpSpPr>
        <p:sp>
          <p:nvSpPr>
            <p:cNvPr id="12" name="Rechteck: abgerundete Ecken 11">
              <a:extLst>
                <a:ext uri="{FF2B5EF4-FFF2-40B4-BE49-F238E27FC236}">
                  <a16:creationId xmlns:a16="http://schemas.microsoft.com/office/drawing/2014/main" id="{0E9149BD-9B8E-990C-DEAC-6590F6E492D3}"/>
                </a:ext>
              </a:extLst>
            </p:cNvPr>
            <p:cNvSpPr/>
            <p:nvPr/>
          </p:nvSpPr>
          <p:spPr>
            <a:xfrm>
              <a:off x="1151334" y="816929"/>
              <a:ext cx="85725" cy="22771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eck: abgerundete Ecken 15">
              <a:extLst>
                <a:ext uri="{FF2B5EF4-FFF2-40B4-BE49-F238E27FC236}">
                  <a16:creationId xmlns:a16="http://schemas.microsoft.com/office/drawing/2014/main" id="{C79172D7-5991-113D-66F5-174EFAA63201}"/>
                </a:ext>
              </a:extLst>
            </p:cNvPr>
            <p:cNvSpPr/>
            <p:nvPr/>
          </p:nvSpPr>
          <p:spPr>
            <a:xfrm>
              <a:off x="1768673" y="816929"/>
              <a:ext cx="85725" cy="22771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Rechteck: abgerundete Ecken 13">
              <a:extLst>
                <a:ext uri="{FF2B5EF4-FFF2-40B4-BE49-F238E27FC236}">
                  <a16:creationId xmlns:a16="http://schemas.microsoft.com/office/drawing/2014/main" id="{AFD26014-070A-7DFE-3DBB-5BF99D296820}"/>
                </a:ext>
              </a:extLst>
            </p:cNvPr>
            <p:cNvSpPr/>
            <p:nvPr/>
          </p:nvSpPr>
          <p:spPr>
            <a:xfrm>
              <a:off x="1169193" y="864393"/>
              <a:ext cx="654844" cy="631031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Rechteck: abgerundete Ecken 14">
              <a:extLst>
                <a:ext uri="{FF2B5EF4-FFF2-40B4-BE49-F238E27FC236}">
                  <a16:creationId xmlns:a16="http://schemas.microsoft.com/office/drawing/2014/main" id="{14AB87EE-0A6F-B98B-CF7F-5FA8E3B5BF7C}"/>
                </a:ext>
              </a:extLst>
            </p:cNvPr>
            <p:cNvSpPr/>
            <p:nvPr/>
          </p:nvSpPr>
          <p:spPr>
            <a:xfrm>
              <a:off x="1194197" y="888488"/>
              <a:ext cx="604837" cy="5828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: abgerundete Ecken 16">
              <a:extLst>
                <a:ext uri="{FF2B5EF4-FFF2-40B4-BE49-F238E27FC236}">
                  <a16:creationId xmlns:a16="http://schemas.microsoft.com/office/drawing/2014/main" id="{9EDC695F-D0FD-8C63-FCE3-9F11C6ED90A6}"/>
                </a:ext>
              </a:extLst>
            </p:cNvPr>
            <p:cNvSpPr/>
            <p:nvPr/>
          </p:nvSpPr>
          <p:spPr>
            <a:xfrm>
              <a:off x="1281707" y="965169"/>
              <a:ext cx="429816" cy="10925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: abgerundete Ecken 17">
              <a:extLst>
                <a:ext uri="{FF2B5EF4-FFF2-40B4-BE49-F238E27FC236}">
                  <a16:creationId xmlns:a16="http://schemas.microsoft.com/office/drawing/2014/main" id="{79191B0A-C8DF-44C7-8122-B012022A9F84}"/>
                </a:ext>
              </a:extLst>
            </p:cNvPr>
            <p:cNvSpPr/>
            <p:nvPr/>
          </p:nvSpPr>
          <p:spPr>
            <a:xfrm rot="16200000">
              <a:off x="1408269" y="1420250"/>
              <a:ext cx="176692" cy="653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0" name="Müllcontainer">
            <a:extLst>
              <a:ext uri="{FF2B5EF4-FFF2-40B4-BE49-F238E27FC236}">
                <a16:creationId xmlns:a16="http://schemas.microsoft.com/office/drawing/2014/main" id="{327551EF-5BB4-E7EB-FE63-7798E8868FE5}"/>
              </a:ext>
            </a:extLst>
          </p:cNvPr>
          <p:cNvGrpSpPr/>
          <p:nvPr/>
        </p:nvGrpSpPr>
        <p:grpSpPr>
          <a:xfrm>
            <a:off x="4012509" y="4370486"/>
            <a:ext cx="1880981" cy="952387"/>
            <a:chOff x="1169192" y="816929"/>
            <a:chExt cx="657522" cy="725959"/>
          </a:xfrm>
        </p:grpSpPr>
        <p:sp>
          <p:nvSpPr>
            <p:cNvPr id="29" name="Rechteck: abgerundete Ecken 28">
              <a:extLst>
                <a:ext uri="{FF2B5EF4-FFF2-40B4-BE49-F238E27FC236}">
                  <a16:creationId xmlns:a16="http://schemas.microsoft.com/office/drawing/2014/main" id="{90304F5B-8A22-AE2C-E391-7A416A57CE32}"/>
                </a:ext>
              </a:extLst>
            </p:cNvPr>
            <p:cNvSpPr/>
            <p:nvPr/>
          </p:nvSpPr>
          <p:spPr>
            <a:xfrm>
              <a:off x="1169192" y="1300698"/>
              <a:ext cx="55363" cy="22771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Rechteck: abgerundete Ecken 27">
              <a:extLst>
                <a:ext uri="{FF2B5EF4-FFF2-40B4-BE49-F238E27FC236}">
                  <a16:creationId xmlns:a16="http://schemas.microsoft.com/office/drawing/2014/main" id="{D126C0FA-1891-244B-596D-27C8D4E39514}"/>
                </a:ext>
              </a:extLst>
            </p:cNvPr>
            <p:cNvSpPr/>
            <p:nvPr/>
          </p:nvSpPr>
          <p:spPr>
            <a:xfrm>
              <a:off x="1771351" y="1315177"/>
              <a:ext cx="55363" cy="22771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Rechteck: abgerundete Ecken 20">
              <a:extLst>
                <a:ext uri="{FF2B5EF4-FFF2-40B4-BE49-F238E27FC236}">
                  <a16:creationId xmlns:a16="http://schemas.microsoft.com/office/drawing/2014/main" id="{B2A35968-0AF2-629D-7F08-0519E0E32722}"/>
                </a:ext>
              </a:extLst>
            </p:cNvPr>
            <p:cNvSpPr/>
            <p:nvPr/>
          </p:nvSpPr>
          <p:spPr>
            <a:xfrm>
              <a:off x="1181695" y="816929"/>
              <a:ext cx="55364" cy="22771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Rechteck: abgerundete Ecken 21">
              <a:extLst>
                <a:ext uri="{FF2B5EF4-FFF2-40B4-BE49-F238E27FC236}">
                  <a16:creationId xmlns:a16="http://schemas.microsoft.com/office/drawing/2014/main" id="{3D755988-7196-7817-ED14-F7E55CB01768}"/>
                </a:ext>
              </a:extLst>
            </p:cNvPr>
            <p:cNvSpPr/>
            <p:nvPr/>
          </p:nvSpPr>
          <p:spPr>
            <a:xfrm>
              <a:off x="1768673" y="816929"/>
              <a:ext cx="55363" cy="22771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Rechteck: abgerundete Ecken 22">
              <a:extLst>
                <a:ext uri="{FF2B5EF4-FFF2-40B4-BE49-F238E27FC236}">
                  <a16:creationId xmlns:a16="http://schemas.microsoft.com/office/drawing/2014/main" id="{B6366324-DD9C-679B-A34D-BAD2F9B4CC60}"/>
                </a:ext>
              </a:extLst>
            </p:cNvPr>
            <p:cNvSpPr/>
            <p:nvPr/>
          </p:nvSpPr>
          <p:spPr>
            <a:xfrm>
              <a:off x="1169193" y="864393"/>
              <a:ext cx="654844" cy="631031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: abgerundete Ecken 23">
              <a:extLst>
                <a:ext uri="{FF2B5EF4-FFF2-40B4-BE49-F238E27FC236}">
                  <a16:creationId xmlns:a16="http://schemas.microsoft.com/office/drawing/2014/main" id="{E6E9FCB9-E846-5324-C32C-0795088160E2}"/>
                </a:ext>
              </a:extLst>
            </p:cNvPr>
            <p:cNvSpPr/>
            <p:nvPr/>
          </p:nvSpPr>
          <p:spPr>
            <a:xfrm>
              <a:off x="1194196" y="888487"/>
              <a:ext cx="604837" cy="5828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Rechteck: abgerundete Ecken 24">
              <a:extLst>
                <a:ext uri="{FF2B5EF4-FFF2-40B4-BE49-F238E27FC236}">
                  <a16:creationId xmlns:a16="http://schemas.microsoft.com/office/drawing/2014/main" id="{D57C463A-70C0-D1B8-ABF1-F97BADB02250}"/>
                </a:ext>
              </a:extLst>
            </p:cNvPr>
            <p:cNvSpPr/>
            <p:nvPr/>
          </p:nvSpPr>
          <p:spPr>
            <a:xfrm>
              <a:off x="1281707" y="965169"/>
              <a:ext cx="429816" cy="10925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Rechteck: abgerundete Ecken 26">
              <a:extLst>
                <a:ext uri="{FF2B5EF4-FFF2-40B4-BE49-F238E27FC236}">
                  <a16:creationId xmlns:a16="http://schemas.microsoft.com/office/drawing/2014/main" id="{1C6A768A-4B8B-30AD-CFDE-5A37B11FE0B0}"/>
                </a:ext>
              </a:extLst>
            </p:cNvPr>
            <p:cNvSpPr/>
            <p:nvPr/>
          </p:nvSpPr>
          <p:spPr>
            <a:xfrm>
              <a:off x="1285027" y="1218714"/>
              <a:ext cx="429816" cy="10925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0" name="Titel 29">
            <a:extLst>
              <a:ext uri="{FF2B5EF4-FFF2-40B4-BE49-F238E27FC236}">
                <a16:creationId xmlns:a16="http://schemas.microsoft.com/office/drawing/2014/main" id="{D8D5FE26-0362-DD96-6BC9-E6F7725D1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Mülltonne &amp; Müllcontainer</a:t>
            </a:r>
          </a:p>
        </p:txBody>
      </p:sp>
    </p:spTree>
    <p:extLst>
      <p:ext uri="{BB962C8B-B14F-4D97-AF65-F5344CB8AC3E}">
        <p14:creationId xmlns:p14="http://schemas.microsoft.com/office/powerpoint/2010/main" val="1372128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C56172-F93C-BDC5-760B-F93AD5591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18256"/>
            <a:ext cx="8992801" cy="662782"/>
          </a:xfrm>
        </p:spPr>
        <p:txBody>
          <a:bodyPr>
            <a:normAutofit fontScale="90000"/>
          </a:bodyPr>
          <a:lstStyle/>
          <a:p>
            <a:r>
              <a:rPr lang="de-DE" dirty="0"/>
              <a:t>Spülbecken mit Wasserhahn für Teeküche</a:t>
            </a:r>
          </a:p>
        </p:txBody>
      </p:sp>
      <p:grpSp>
        <p:nvGrpSpPr>
          <p:cNvPr id="11" name="Spückbecken Herdplatten">
            <a:extLst>
              <a:ext uri="{FF2B5EF4-FFF2-40B4-BE49-F238E27FC236}">
                <a16:creationId xmlns:a16="http://schemas.microsoft.com/office/drawing/2014/main" id="{9C0CD31B-9A0E-6E0F-40C5-0C4A45AF0807}"/>
              </a:ext>
            </a:extLst>
          </p:cNvPr>
          <p:cNvGrpSpPr/>
          <p:nvPr/>
        </p:nvGrpSpPr>
        <p:grpSpPr>
          <a:xfrm>
            <a:off x="1028700" y="2579914"/>
            <a:ext cx="1061357" cy="2163536"/>
            <a:chOff x="1028700" y="2579914"/>
            <a:chExt cx="1061357" cy="2163536"/>
          </a:xfrm>
        </p:grpSpPr>
        <p:sp>
          <p:nvSpPr>
            <p:cNvPr id="4" name="Rechteck: abgerundete Ecken 3">
              <a:extLst>
                <a:ext uri="{FF2B5EF4-FFF2-40B4-BE49-F238E27FC236}">
                  <a16:creationId xmlns:a16="http://schemas.microsoft.com/office/drawing/2014/main" id="{EB797F44-690A-F7F2-DFD0-E610DFAD36CF}"/>
                </a:ext>
              </a:extLst>
            </p:cNvPr>
            <p:cNvSpPr/>
            <p:nvPr/>
          </p:nvSpPr>
          <p:spPr>
            <a:xfrm>
              <a:off x="1028700" y="2579914"/>
              <a:ext cx="1061357" cy="2163536"/>
            </a:xfrm>
            <a:prstGeom prst="roundRect">
              <a:avLst/>
            </a:prstGeom>
            <a:solidFill>
              <a:schemeClr val="bg2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50C4B781-485D-D9F3-6421-3BEA8C78EDD7}"/>
                </a:ext>
              </a:extLst>
            </p:cNvPr>
            <p:cNvSpPr/>
            <p:nvPr/>
          </p:nvSpPr>
          <p:spPr>
            <a:xfrm>
              <a:off x="1168740" y="2806698"/>
              <a:ext cx="295275" cy="29527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EC3D966C-2B85-4C12-5862-CC48E61A66F2}"/>
                </a:ext>
              </a:extLst>
            </p:cNvPr>
            <p:cNvSpPr/>
            <p:nvPr/>
          </p:nvSpPr>
          <p:spPr>
            <a:xfrm>
              <a:off x="1598668" y="2733672"/>
              <a:ext cx="441325" cy="44132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: abgerundete Ecken 6">
              <a:extLst>
                <a:ext uri="{FF2B5EF4-FFF2-40B4-BE49-F238E27FC236}">
                  <a16:creationId xmlns:a16="http://schemas.microsoft.com/office/drawing/2014/main" id="{AB52B25F-4976-083E-2901-391366D9D214}"/>
                </a:ext>
              </a:extLst>
            </p:cNvPr>
            <p:cNvSpPr/>
            <p:nvPr/>
          </p:nvSpPr>
          <p:spPr>
            <a:xfrm>
              <a:off x="1168740" y="3853997"/>
              <a:ext cx="766196" cy="766196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: abgerundete Ecken 7">
              <a:extLst>
                <a:ext uri="{FF2B5EF4-FFF2-40B4-BE49-F238E27FC236}">
                  <a16:creationId xmlns:a16="http://schemas.microsoft.com/office/drawing/2014/main" id="{089B06CE-3BCC-3CA3-1F08-91C0228FD69F}"/>
                </a:ext>
              </a:extLst>
            </p:cNvPr>
            <p:cNvSpPr/>
            <p:nvPr/>
          </p:nvSpPr>
          <p:spPr>
            <a:xfrm>
              <a:off x="1094014" y="4183800"/>
              <a:ext cx="302079" cy="10659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3ED46388-C83A-7EC8-B027-C6C46ABEA60F}"/>
                </a:ext>
              </a:extLst>
            </p:cNvPr>
            <p:cNvSpPr/>
            <p:nvPr/>
          </p:nvSpPr>
          <p:spPr>
            <a:xfrm>
              <a:off x="1766035" y="4183800"/>
              <a:ext cx="106590" cy="10659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Rechteck: abgerundete Ecken 9">
              <a:extLst>
                <a:ext uri="{FF2B5EF4-FFF2-40B4-BE49-F238E27FC236}">
                  <a16:creationId xmlns:a16="http://schemas.microsoft.com/office/drawing/2014/main" id="{D6A65707-7E39-6421-A4CE-4E7A8614C7D9}"/>
                </a:ext>
              </a:extLst>
            </p:cNvPr>
            <p:cNvSpPr/>
            <p:nvPr/>
          </p:nvSpPr>
          <p:spPr>
            <a:xfrm>
              <a:off x="1176280" y="3311816"/>
              <a:ext cx="766196" cy="566507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936386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5D291C-2C25-CB4F-E096-4B2C12DCF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Vorhang</a:t>
            </a:r>
          </a:p>
        </p:txBody>
      </p:sp>
      <p:grpSp>
        <p:nvGrpSpPr>
          <p:cNvPr id="8" name="Vorhang mit Gestell">
            <a:extLst>
              <a:ext uri="{FF2B5EF4-FFF2-40B4-BE49-F238E27FC236}">
                <a16:creationId xmlns:a16="http://schemas.microsoft.com/office/drawing/2014/main" id="{1757CF80-398A-3226-431E-0FD5B574E6CB}"/>
              </a:ext>
            </a:extLst>
          </p:cNvPr>
          <p:cNvGrpSpPr/>
          <p:nvPr/>
        </p:nvGrpSpPr>
        <p:grpSpPr>
          <a:xfrm>
            <a:off x="665389" y="3241247"/>
            <a:ext cx="3555546" cy="253094"/>
            <a:chOff x="665389" y="3241247"/>
            <a:chExt cx="3555546" cy="253094"/>
          </a:xfrm>
        </p:grpSpPr>
        <p:sp>
          <p:nvSpPr>
            <p:cNvPr id="3" name="Freihandform: Form 2">
              <a:extLst>
                <a:ext uri="{FF2B5EF4-FFF2-40B4-BE49-F238E27FC236}">
                  <a16:creationId xmlns:a16="http://schemas.microsoft.com/office/drawing/2014/main" id="{5E3C4337-23DA-AB39-3BF8-931418D4D088}"/>
                </a:ext>
              </a:extLst>
            </p:cNvPr>
            <p:cNvSpPr/>
            <p:nvPr/>
          </p:nvSpPr>
          <p:spPr>
            <a:xfrm>
              <a:off x="791936" y="3249318"/>
              <a:ext cx="3175907" cy="245023"/>
            </a:xfrm>
            <a:custGeom>
              <a:avLst/>
              <a:gdLst>
                <a:gd name="connsiteX0" fmla="*/ 0 w 3175907"/>
                <a:gd name="connsiteY0" fmla="*/ 187846 h 245023"/>
                <a:gd name="connsiteX1" fmla="*/ 244928 w 3175907"/>
                <a:gd name="connsiteY1" fmla="*/ 16396 h 245023"/>
                <a:gd name="connsiteX2" fmla="*/ 449035 w 3175907"/>
                <a:gd name="connsiteY2" fmla="*/ 179682 h 245023"/>
                <a:gd name="connsiteX3" fmla="*/ 800100 w 3175907"/>
                <a:gd name="connsiteY3" fmla="*/ 68 h 245023"/>
                <a:gd name="connsiteX4" fmla="*/ 1004207 w 3175907"/>
                <a:gd name="connsiteY4" fmla="*/ 204175 h 245023"/>
                <a:gd name="connsiteX5" fmla="*/ 1338943 w 3175907"/>
                <a:gd name="connsiteY5" fmla="*/ 16396 h 245023"/>
                <a:gd name="connsiteX6" fmla="*/ 1592035 w 3175907"/>
                <a:gd name="connsiteY6" fmla="*/ 204175 h 245023"/>
                <a:gd name="connsiteX7" fmla="*/ 2041071 w 3175907"/>
                <a:gd name="connsiteY7" fmla="*/ 40889 h 245023"/>
                <a:gd name="connsiteX8" fmla="*/ 2294164 w 3175907"/>
                <a:gd name="connsiteY8" fmla="*/ 244996 h 245023"/>
                <a:gd name="connsiteX9" fmla="*/ 2571750 w 3175907"/>
                <a:gd name="connsiteY9" fmla="*/ 24561 h 245023"/>
                <a:gd name="connsiteX10" fmla="*/ 2759528 w 3175907"/>
                <a:gd name="connsiteY10" fmla="*/ 212339 h 245023"/>
                <a:gd name="connsiteX11" fmla="*/ 3175907 w 3175907"/>
                <a:gd name="connsiteY11" fmla="*/ 89875 h 245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75907" h="245023">
                  <a:moveTo>
                    <a:pt x="0" y="187846"/>
                  </a:moveTo>
                  <a:cubicBezTo>
                    <a:pt x="85044" y="102801"/>
                    <a:pt x="170089" y="17757"/>
                    <a:pt x="244928" y="16396"/>
                  </a:cubicBezTo>
                  <a:cubicBezTo>
                    <a:pt x="319767" y="15035"/>
                    <a:pt x="356506" y="182403"/>
                    <a:pt x="449035" y="179682"/>
                  </a:cubicBezTo>
                  <a:cubicBezTo>
                    <a:pt x="541564" y="176961"/>
                    <a:pt x="707571" y="-4014"/>
                    <a:pt x="800100" y="68"/>
                  </a:cubicBezTo>
                  <a:cubicBezTo>
                    <a:pt x="892629" y="4150"/>
                    <a:pt x="914400" y="201454"/>
                    <a:pt x="1004207" y="204175"/>
                  </a:cubicBezTo>
                  <a:cubicBezTo>
                    <a:pt x="1094014" y="206896"/>
                    <a:pt x="1240972" y="16396"/>
                    <a:pt x="1338943" y="16396"/>
                  </a:cubicBezTo>
                  <a:cubicBezTo>
                    <a:pt x="1436914" y="16396"/>
                    <a:pt x="1475014" y="200093"/>
                    <a:pt x="1592035" y="204175"/>
                  </a:cubicBezTo>
                  <a:cubicBezTo>
                    <a:pt x="1709056" y="208257"/>
                    <a:pt x="1924050" y="34085"/>
                    <a:pt x="2041071" y="40889"/>
                  </a:cubicBezTo>
                  <a:cubicBezTo>
                    <a:pt x="2158093" y="47692"/>
                    <a:pt x="2205718" y="247717"/>
                    <a:pt x="2294164" y="244996"/>
                  </a:cubicBezTo>
                  <a:cubicBezTo>
                    <a:pt x="2382610" y="242275"/>
                    <a:pt x="2494189" y="30004"/>
                    <a:pt x="2571750" y="24561"/>
                  </a:cubicBezTo>
                  <a:cubicBezTo>
                    <a:pt x="2649311" y="19118"/>
                    <a:pt x="2658835" y="201453"/>
                    <a:pt x="2759528" y="212339"/>
                  </a:cubicBezTo>
                  <a:cubicBezTo>
                    <a:pt x="2860221" y="223225"/>
                    <a:pt x="3073853" y="88514"/>
                    <a:pt x="3175907" y="89875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FC8A2970-7526-422A-838A-D1D0974856A9}"/>
                </a:ext>
              </a:extLst>
            </p:cNvPr>
            <p:cNvSpPr/>
            <p:nvPr/>
          </p:nvSpPr>
          <p:spPr>
            <a:xfrm>
              <a:off x="3967842" y="3241248"/>
              <a:ext cx="253093" cy="25309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EDB19791-89C8-B6BB-8827-FEC5311D817C}"/>
                </a:ext>
              </a:extLst>
            </p:cNvPr>
            <p:cNvSpPr/>
            <p:nvPr/>
          </p:nvSpPr>
          <p:spPr>
            <a:xfrm>
              <a:off x="665389" y="3241247"/>
              <a:ext cx="253093" cy="25309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7" name="Gerader Verbinder 6">
              <a:extLst>
                <a:ext uri="{FF2B5EF4-FFF2-40B4-BE49-F238E27FC236}">
                  <a16:creationId xmlns:a16="http://schemas.microsoft.com/office/drawing/2014/main" id="{B3B62435-33DA-3B18-A4DB-9AFB7DEB618D}"/>
                </a:ext>
              </a:extLst>
            </p:cNvPr>
            <p:cNvCxnSpPr/>
            <p:nvPr/>
          </p:nvCxnSpPr>
          <p:spPr>
            <a:xfrm>
              <a:off x="791935" y="3367793"/>
              <a:ext cx="330245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45829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feil: Fünfeck 1">
            <a:extLst>
              <a:ext uri="{FF2B5EF4-FFF2-40B4-BE49-F238E27FC236}">
                <a16:creationId xmlns:a16="http://schemas.microsoft.com/office/drawing/2014/main" id="{69AEC7C5-B560-7C13-87AB-22680A1C0797}"/>
              </a:ext>
            </a:extLst>
          </p:cNvPr>
          <p:cNvSpPr/>
          <p:nvPr/>
        </p:nvSpPr>
        <p:spPr>
          <a:xfrm>
            <a:off x="617502" y="811674"/>
            <a:ext cx="2864643" cy="714375"/>
          </a:xfrm>
          <a:prstGeom prst="homePlate">
            <a:avLst>
              <a:gd name="adj" fmla="val 38334"/>
            </a:avLst>
          </a:prstGeom>
          <a:solidFill>
            <a:schemeClr val="bg2"/>
          </a:solidFill>
          <a:ln w="25400" cap="rnd" cmpd="sng">
            <a:solidFill>
              <a:schemeClr val="tx1"/>
            </a:solidFill>
            <a:beve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864643"/>
                      <a:gd name="connsiteY0" fmla="*/ 0 h 714375"/>
                      <a:gd name="connsiteX1" fmla="*/ 556068 w 2864643"/>
                      <a:gd name="connsiteY1" fmla="*/ 0 h 714375"/>
                      <a:gd name="connsiteX2" fmla="*/ 1085657 w 2864643"/>
                      <a:gd name="connsiteY2" fmla="*/ 0 h 714375"/>
                      <a:gd name="connsiteX3" fmla="*/ 1535808 w 2864643"/>
                      <a:gd name="connsiteY3" fmla="*/ 0 h 714375"/>
                      <a:gd name="connsiteX4" fmla="*/ 2012437 w 2864643"/>
                      <a:gd name="connsiteY4" fmla="*/ 0 h 714375"/>
                      <a:gd name="connsiteX5" fmla="*/ 2647944 w 2864643"/>
                      <a:gd name="connsiteY5" fmla="*/ 0 h 714375"/>
                      <a:gd name="connsiteX6" fmla="*/ 2864643 w 2864643"/>
                      <a:gd name="connsiteY6" fmla="*/ 357188 h 714375"/>
                      <a:gd name="connsiteX7" fmla="*/ 2647944 w 2864643"/>
                      <a:gd name="connsiteY7" fmla="*/ 714375 h 714375"/>
                      <a:gd name="connsiteX8" fmla="*/ 2118355 w 2864643"/>
                      <a:gd name="connsiteY8" fmla="*/ 714375 h 714375"/>
                      <a:gd name="connsiteX9" fmla="*/ 1588766 w 2864643"/>
                      <a:gd name="connsiteY9" fmla="*/ 714375 h 714375"/>
                      <a:gd name="connsiteX10" fmla="*/ 1112136 w 2864643"/>
                      <a:gd name="connsiteY10" fmla="*/ 714375 h 714375"/>
                      <a:gd name="connsiteX11" fmla="*/ 556068 w 2864643"/>
                      <a:gd name="connsiteY11" fmla="*/ 714375 h 714375"/>
                      <a:gd name="connsiteX12" fmla="*/ 0 w 2864643"/>
                      <a:gd name="connsiteY12" fmla="*/ 714375 h 714375"/>
                      <a:gd name="connsiteX13" fmla="*/ 0 w 2864643"/>
                      <a:gd name="connsiteY13" fmla="*/ 350044 h 714375"/>
                      <a:gd name="connsiteX14" fmla="*/ 0 w 2864643"/>
                      <a:gd name="connsiteY14" fmla="*/ 0 h 7143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864643" h="714375" fill="none" extrusionOk="0">
                        <a:moveTo>
                          <a:pt x="0" y="0"/>
                        </a:moveTo>
                        <a:cubicBezTo>
                          <a:pt x="219969" y="-35380"/>
                          <a:pt x="285930" y="31058"/>
                          <a:pt x="556068" y="0"/>
                        </a:cubicBezTo>
                        <a:cubicBezTo>
                          <a:pt x="826206" y="-31058"/>
                          <a:pt x="954483" y="41989"/>
                          <a:pt x="1085657" y="0"/>
                        </a:cubicBezTo>
                        <a:cubicBezTo>
                          <a:pt x="1216831" y="-41989"/>
                          <a:pt x="1388552" y="43931"/>
                          <a:pt x="1535808" y="0"/>
                        </a:cubicBezTo>
                        <a:cubicBezTo>
                          <a:pt x="1683064" y="-43931"/>
                          <a:pt x="1838241" y="19934"/>
                          <a:pt x="2012437" y="0"/>
                        </a:cubicBezTo>
                        <a:cubicBezTo>
                          <a:pt x="2186633" y="-19934"/>
                          <a:pt x="2511002" y="72784"/>
                          <a:pt x="2647944" y="0"/>
                        </a:cubicBezTo>
                        <a:cubicBezTo>
                          <a:pt x="2753686" y="119350"/>
                          <a:pt x="2735155" y="209761"/>
                          <a:pt x="2864643" y="357188"/>
                        </a:cubicBezTo>
                        <a:cubicBezTo>
                          <a:pt x="2844546" y="471131"/>
                          <a:pt x="2712076" y="575991"/>
                          <a:pt x="2647944" y="714375"/>
                        </a:cubicBezTo>
                        <a:cubicBezTo>
                          <a:pt x="2464592" y="737139"/>
                          <a:pt x="2369971" y="675260"/>
                          <a:pt x="2118355" y="714375"/>
                        </a:cubicBezTo>
                        <a:cubicBezTo>
                          <a:pt x="1866739" y="753490"/>
                          <a:pt x="1825738" y="702390"/>
                          <a:pt x="1588766" y="714375"/>
                        </a:cubicBezTo>
                        <a:cubicBezTo>
                          <a:pt x="1351794" y="726360"/>
                          <a:pt x="1316497" y="665338"/>
                          <a:pt x="1112136" y="714375"/>
                        </a:cubicBezTo>
                        <a:cubicBezTo>
                          <a:pt x="907775" y="763412"/>
                          <a:pt x="686569" y="696899"/>
                          <a:pt x="556068" y="714375"/>
                        </a:cubicBezTo>
                        <a:cubicBezTo>
                          <a:pt x="425567" y="731851"/>
                          <a:pt x="258942" y="680684"/>
                          <a:pt x="0" y="714375"/>
                        </a:cubicBezTo>
                        <a:cubicBezTo>
                          <a:pt x="-3979" y="573642"/>
                          <a:pt x="11376" y="531149"/>
                          <a:pt x="0" y="350044"/>
                        </a:cubicBezTo>
                        <a:cubicBezTo>
                          <a:pt x="-11376" y="168939"/>
                          <a:pt x="14231" y="118447"/>
                          <a:pt x="0" y="0"/>
                        </a:cubicBezTo>
                        <a:close/>
                      </a:path>
                      <a:path w="2864643" h="714375" stroke="0" extrusionOk="0">
                        <a:moveTo>
                          <a:pt x="0" y="0"/>
                        </a:moveTo>
                        <a:cubicBezTo>
                          <a:pt x="231303" y="-29781"/>
                          <a:pt x="286435" y="13444"/>
                          <a:pt x="503109" y="0"/>
                        </a:cubicBezTo>
                        <a:cubicBezTo>
                          <a:pt x="719783" y="-13444"/>
                          <a:pt x="859371" y="52247"/>
                          <a:pt x="953260" y="0"/>
                        </a:cubicBezTo>
                        <a:cubicBezTo>
                          <a:pt x="1047149" y="-52247"/>
                          <a:pt x="1364561" y="57092"/>
                          <a:pt x="1535808" y="0"/>
                        </a:cubicBezTo>
                        <a:cubicBezTo>
                          <a:pt x="1707055" y="-57092"/>
                          <a:pt x="1789009" y="3778"/>
                          <a:pt x="2038917" y="0"/>
                        </a:cubicBezTo>
                        <a:cubicBezTo>
                          <a:pt x="2288825" y="-3778"/>
                          <a:pt x="2377082" y="72544"/>
                          <a:pt x="2647944" y="0"/>
                        </a:cubicBezTo>
                        <a:cubicBezTo>
                          <a:pt x="2751982" y="152666"/>
                          <a:pt x="2758759" y="279268"/>
                          <a:pt x="2864643" y="357188"/>
                        </a:cubicBezTo>
                        <a:cubicBezTo>
                          <a:pt x="2827681" y="485454"/>
                          <a:pt x="2699661" y="564166"/>
                          <a:pt x="2647944" y="714375"/>
                        </a:cubicBezTo>
                        <a:cubicBezTo>
                          <a:pt x="2358255" y="779954"/>
                          <a:pt x="2348502" y="713138"/>
                          <a:pt x="2065396" y="714375"/>
                        </a:cubicBezTo>
                        <a:cubicBezTo>
                          <a:pt x="1782290" y="715612"/>
                          <a:pt x="1754229" y="670574"/>
                          <a:pt x="1482849" y="714375"/>
                        </a:cubicBezTo>
                        <a:cubicBezTo>
                          <a:pt x="1211469" y="758176"/>
                          <a:pt x="1151645" y="677616"/>
                          <a:pt x="979739" y="714375"/>
                        </a:cubicBezTo>
                        <a:cubicBezTo>
                          <a:pt x="807833" y="751134"/>
                          <a:pt x="589619" y="714214"/>
                          <a:pt x="476630" y="714375"/>
                        </a:cubicBezTo>
                        <a:cubicBezTo>
                          <a:pt x="363641" y="714536"/>
                          <a:pt x="96378" y="696887"/>
                          <a:pt x="0" y="714375"/>
                        </a:cubicBezTo>
                        <a:cubicBezTo>
                          <a:pt x="-27945" y="624629"/>
                          <a:pt x="6268" y="538630"/>
                          <a:pt x="0" y="364331"/>
                        </a:cubicBezTo>
                        <a:cubicBezTo>
                          <a:pt x="-6268" y="190032"/>
                          <a:pt x="13404" y="17909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5" name="Binnenschiff">
            <a:extLst>
              <a:ext uri="{FF2B5EF4-FFF2-40B4-BE49-F238E27FC236}">
                <a16:creationId xmlns:a16="http://schemas.microsoft.com/office/drawing/2014/main" id="{5FE2A096-6CC3-9026-E704-B3C88359F5AB}"/>
              </a:ext>
            </a:extLst>
          </p:cNvPr>
          <p:cNvGrpSpPr/>
          <p:nvPr/>
        </p:nvGrpSpPr>
        <p:grpSpPr>
          <a:xfrm>
            <a:off x="4076704" y="811676"/>
            <a:ext cx="2338389" cy="714376"/>
            <a:chOff x="3519488" y="1990724"/>
            <a:chExt cx="2338389" cy="714376"/>
          </a:xfrm>
        </p:grpSpPr>
        <p:sp>
          <p:nvSpPr>
            <p:cNvPr id="5" name="Mond 4">
              <a:extLst>
                <a:ext uri="{FF2B5EF4-FFF2-40B4-BE49-F238E27FC236}">
                  <a16:creationId xmlns:a16="http://schemas.microsoft.com/office/drawing/2014/main" id="{0A74B178-59C1-C5A8-DEDF-641E5B7EE3FD}"/>
                </a:ext>
              </a:extLst>
            </p:cNvPr>
            <p:cNvSpPr/>
            <p:nvPr/>
          </p:nvSpPr>
          <p:spPr>
            <a:xfrm rot="10800000">
              <a:off x="5486402" y="1990724"/>
              <a:ext cx="371475" cy="714374"/>
            </a:xfrm>
            <a:prstGeom prst="moon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Rechteck: abgerundete Ecken 3">
              <a:extLst>
                <a:ext uri="{FF2B5EF4-FFF2-40B4-BE49-F238E27FC236}">
                  <a16:creationId xmlns:a16="http://schemas.microsoft.com/office/drawing/2014/main" id="{895272A3-A256-3850-76D1-BF71825C6961}"/>
                </a:ext>
              </a:extLst>
            </p:cNvPr>
            <p:cNvSpPr/>
            <p:nvPr/>
          </p:nvSpPr>
          <p:spPr>
            <a:xfrm>
              <a:off x="3519488" y="1990725"/>
              <a:ext cx="2169318" cy="714375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9" name="Beiboot">
              <a:extLst>
                <a:ext uri="{FF2B5EF4-FFF2-40B4-BE49-F238E27FC236}">
                  <a16:creationId xmlns:a16="http://schemas.microsoft.com/office/drawing/2014/main" id="{817DE9F5-F4BF-DBF6-C208-E9E253A66E36}"/>
                </a:ext>
              </a:extLst>
            </p:cNvPr>
            <p:cNvGrpSpPr/>
            <p:nvPr/>
          </p:nvGrpSpPr>
          <p:grpSpPr>
            <a:xfrm rot="16200000">
              <a:off x="5597150" y="2254696"/>
              <a:ext cx="284875" cy="134897"/>
              <a:chOff x="6359129" y="2436003"/>
              <a:chExt cx="568243" cy="269079"/>
            </a:xfrm>
          </p:grpSpPr>
          <p:sp>
            <p:nvSpPr>
              <p:cNvPr id="6" name="Pfeil: Fünfeck 5">
                <a:extLst>
                  <a:ext uri="{FF2B5EF4-FFF2-40B4-BE49-F238E27FC236}">
                    <a16:creationId xmlns:a16="http://schemas.microsoft.com/office/drawing/2014/main" id="{A0045659-24EC-BD70-51A0-CE43B1C5D5F0}"/>
                  </a:ext>
                </a:extLst>
              </p:cNvPr>
              <p:cNvSpPr/>
              <p:nvPr/>
            </p:nvSpPr>
            <p:spPr>
              <a:xfrm>
                <a:off x="6384135" y="2436003"/>
                <a:ext cx="543237" cy="269079"/>
              </a:xfrm>
              <a:prstGeom prst="homePlate">
                <a:avLst/>
              </a:prstGeom>
              <a:solidFill>
                <a:schemeClr val="bg1">
                  <a:lumMod val="9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" name="Pfeil: Fünfeck 6">
                <a:extLst>
                  <a:ext uri="{FF2B5EF4-FFF2-40B4-BE49-F238E27FC236}">
                    <a16:creationId xmlns:a16="http://schemas.microsoft.com/office/drawing/2014/main" id="{454412BF-1AD7-3A80-7B1F-72616C658BA9}"/>
                  </a:ext>
                </a:extLst>
              </p:cNvPr>
              <p:cNvSpPr/>
              <p:nvPr/>
            </p:nvSpPr>
            <p:spPr>
              <a:xfrm>
                <a:off x="6419851" y="2463403"/>
                <a:ext cx="461963" cy="214313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" name="Rechteck: abgerundete Ecken 7">
                <a:extLst>
                  <a:ext uri="{FF2B5EF4-FFF2-40B4-BE49-F238E27FC236}">
                    <a16:creationId xmlns:a16="http://schemas.microsoft.com/office/drawing/2014/main" id="{2696C902-A2A6-3327-9292-A33AF0431079}"/>
                  </a:ext>
                </a:extLst>
              </p:cNvPr>
              <p:cNvSpPr/>
              <p:nvPr/>
            </p:nvSpPr>
            <p:spPr>
              <a:xfrm>
                <a:off x="6359129" y="2543174"/>
                <a:ext cx="85725" cy="54769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0CF51643-C21B-B0AF-C2E7-944B5A103AA2}"/>
                </a:ext>
              </a:extLst>
            </p:cNvPr>
            <p:cNvSpPr/>
            <p:nvPr/>
          </p:nvSpPr>
          <p:spPr>
            <a:xfrm>
              <a:off x="3600455" y="2069306"/>
              <a:ext cx="261933" cy="57388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4" name="Beiboot Pfeil">
            <a:extLst>
              <a:ext uri="{FF2B5EF4-FFF2-40B4-BE49-F238E27FC236}">
                <a16:creationId xmlns:a16="http://schemas.microsoft.com/office/drawing/2014/main" id="{C9C35487-6568-BC94-0E08-2545EFFC9C64}"/>
              </a:ext>
            </a:extLst>
          </p:cNvPr>
          <p:cNvGrpSpPr/>
          <p:nvPr/>
        </p:nvGrpSpPr>
        <p:grpSpPr>
          <a:xfrm>
            <a:off x="3663379" y="1016999"/>
            <a:ext cx="172714" cy="371925"/>
            <a:chOff x="3556636" y="1915026"/>
            <a:chExt cx="812164" cy="1748924"/>
          </a:xfrm>
        </p:grpSpPr>
        <p:sp>
          <p:nvSpPr>
            <p:cNvPr id="12" name="Pfeil: Fünfeck 11">
              <a:extLst>
                <a:ext uri="{FF2B5EF4-FFF2-40B4-BE49-F238E27FC236}">
                  <a16:creationId xmlns:a16="http://schemas.microsoft.com/office/drawing/2014/main" id="{DD21ED61-58F8-01A1-2283-9E2473297044}"/>
                </a:ext>
              </a:extLst>
            </p:cNvPr>
            <p:cNvSpPr/>
            <p:nvPr/>
          </p:nvSpPr>
          <p:spPr>
            <a:xfrm rot="16200000">
              <a:off x="3142893" y="2328769"/>
              <a:ext cx="1639650" cy="812164"/>
            </a:xfrm>
            <a:prstGeom prst="homePlate">
              <a:avLst>
                <a:gd name="adj" fmla="val 35145"/>
              </a:avLst>
            </a:prstGeom>
            <a:solidFill>
              <a:schemeClr val="bg1">
                <a:lumMod val="50000"/>
              </a:schemeClr>
            </a:solidFill>
            <a:ln w="3175"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Pfeil: Fünfeck 12">
              <a:extLst>
                <a:ext uri="{FF2B5EF4-FFF2-40B4-BE49-F238E27FC236}">
                  <a16:creationId xmlns:a16="http://schemas.microsoft.com/office/drawing/2014/main" id="{E31E5CD9-1681-9CA0-5E76-C44115213789}"/>
                </a:ext>
              </a:extLst>
            </p:cNvPr>
            <p:cNvSpPr/>
            <p:nvPr/>
          </p:nvSpPr>
          <p:spPr>
            <a:xfrm rot="16200000">
              <a:off x="3265552" y="2426269"/>
              <a:ext cx="1394333" cy="646855"/>
            </a:xfrm>
            <a:prstGeom prst="homePlate">
              <a:avLst>
                <a:gd name="adj" fmla="val 36257"/>
              </a:avLst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bg1">
                    <a:lumMod val="85000"/>
                    <a:shade val="67500"/>
                    <a:satMod val="11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3175" cap="rnd"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Außenborder">
              <a:extLst>
                <a:ext uri="{FF2B5EF4-FFF2-40B4-BE49-F238E27FC236}">
                  <a16:creationId xmlns:a16="http://schemas.microsoft.com/office/drawing/2014/main" id="{608D8C1E-26CE-3810-F543-1A230B063D46}"/>
                </a:ext>
              </a:extLst>
            </p:cNvPr>
            <p:cNvSpPr/>
            <p:nvPr/>
          </p:nvSpPr>
          <p:spPr>
            <a:xfrm rot="16200000">
              <a:off x="3816443" y="3435019"/>
              <a:ext cx="292552" cy="16530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1" name="Schlauchboot 02">
            <a:extLst>
              <a:ext uri="{FF2B5EF4-FFF2-40B4-BE49-F238E27FC236}">
                <a16:creationId xmlns:a16="http://schemas.microsoft.com/office/drawing/2014/main" id="{3DFE8E58-EDF0-EB32-6BED-FC9EEC492AF3}"/>
              </a:ext>
            </a:extLst>
          </p:cNvPr>
          <p:cNvGrpSpPr/>
          <p:nvPr/>
        </p:nvGrpSpPr>
        <p:grpSpPr>
          <a:xfrm>
            <a:off x="1302309" y="4557526"/>
            <a:ext cx="2489792" cy="1034512"/>
            <a:chOff x="3498056" y="3216275"/>
            <a:chExt cx="511967" cy="212723"/>
          </a:xfrm>
        </p:grpSpPr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CC8EE769-9C73-E0C9-9DFE-69CB98945A84}"/>
                </a:ext>
              </a:extLst>
            </p:cNvPr>
            <p:cNvSpPr/>
            <p:nvPr/>
          </p:nvSpPr>
          <p:spPr>
            <a:xfrm>
              <a:off x="3797300" y="3216275"/>
              <a:ext cx="212723" cy="212723"/>
            </a:xfrm>
            <a:prstGeom prst="ellipse">
              <a:avLst/>
            </a:prstGeom>
            <a:solidFill>
              <a:schemeClr val="bg2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Rechteck: abgerundete Ecken 2">
              <a:extLst>
                <a:ext uri="{FF2B5EF4-FFF2-40B4-BE49-F238E27FC236}">
                  <a16:creationId xmlns:a16="http://schemas.microsoft.com/office/drawing/2014/main" id="{2EED8427-DCCD-A2A1-2055-FA217DAC714D}"/>
                </a:ext>
              </a:extLst>
            </p:cNvPr>
            <p:cNvSpPr/>
            <p:nvPr/>
          </p:nvSpPr>
          <p:spPr>
            <a:xfrm>
              <a:off x="3519488" y="3216275"/>
              <a:ext cx="417512" cy="212723"/>
            </a:xfrm>
            <a:prstGeom prst="roundRect">
              <a:avLst/>
            </a:prstGeom>
            <a:solidFill>
              <a:schemeClr val="bg2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8894271F-33CE-5FF0-5CFE-4CABA1B06397}"/>
                </a:ext>
              </a:extLst>
            </p:cNvPr>
            <p:cNvSpPr/>
            <p:nvPr/>
          </p:nvSpPr>
          <p:spPr>
            <a:xfrm>
              <a:off x="3880251" y="3221053"/>
              <a:ext cx="77967" cy="207945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: abgerundete Ecken 17">
              <a:extLst>
                <a:ext uri="{FF2B5EF4-FFF2-40B4-BE49-F238E27FC236}">
                  <a16:creationId xmlns:a16="http://schemas.microsoft.com/office/drawing/2014/main" id="{E91E584C-647D-A610-1D8D-E5397A67766A}"/>
                </a:ext>
              </a:extLst>
            </p:cNvPr>
            <p:cNvSpPr/>
            <p:nvPr/>
          </p:nvSpPr>
          <p:spPr>
            <a:xfrm>
              <a:off x="3557496" y="3245644"/>
              <a:ext cx="379504" cy="164308"/>
            </a:xfrm>
            <a:prstGeom prst="roundRect">
              <a:avLst/>
            </a:prstGeom>
            <a:solidFill>
              <a:schemeClr val="bg2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hteck: abgerundete Ecken 19">
              <a:extLst>
                <a:ext uri="{FF2B5EF4-FFF2-40B4-BE49-F238E27FC236}">
                  <a16:creationId xmlns:a16="http://schemas.microsoft.com/office/drawing/2014/main" id="{84FA380F-5B7A-EA02-4D21-11B95809551F}"/>
                </a:ext>
              </a:extLst>
            </p:cNvPr>
            <p:cNvSpPr/>
            <p:nvPr/>
          </p:nvSpPr>
          <p:spPr>
            <a:xfrm>
              <a:off x="3498056" y="3293269"/>
              <a:ext cx="102399" cy="54769"/>
            </a:xfrm>
            <a:prstGeom prst="round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6" name="Titel 25">
            <a:extLst>
              <a:ext uri="{FF2B5EF4-FFF2-40B4-BE49-F238E27FC236}">
                <a16:creationId xmlns:a16="http://schemas.microsoft.com/office/drawing/2014/main" id="{00983772-61FF-D390-310A-CED62370C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Boote und Schiffe</a:t>
            </a:r>
          </a:p>
        </p:txBody>
      </p:sp>
      <p:sp>
        <p:nvSpPr>
          <p:cNvPr id="32" name="Pfeil: Fünfeck 31">
            <a:extLst>
              <a:ext uri="{FF2B5EF4-FFF2-40B4-BE49-F238E27FC236}">
                <a16:creationId xmlns:a16="http://schemas.microsoft.com/office/drawing/2014/main" id="{7C56B377-D8C8-5241-9EC0-B68F7740D7D7}"/>
              </a:ext>
            </a:extLst>
          </p:cNvPr>
          <p:cNvSpPr/>
          <p:nvPr/>
        </p:nvSpPr>
        <p:spPr>
          <a:xfrm>
            <a:off x="617502" y="2400300"/>
            <a:ext cx="5311811" cy="1145850"/>
          </a:xfrm>
          <a:prstGeom prst="homePlate">
            <a:avLst>
              <a:gd name="adj" fmla="val 22222"/>
            </a:avLst>
          </a:prstGeom>
          <a:solidFill>
            <a:schemeClr val="bg1"/>
          </a:solidFill>
          <a:ln w="38100"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1" name="Schlauboot 3">
            <a:extLst>
              <a:ext uri="{FF2B5EF4-FFF2-40B4-BE49-F238E27FC236}">
                <a16:creationId xmlns:a16="http://schemas.microsoft.com/office/drawing/2014/main" id="{1C00D5F3-4535-77D9-7B22-4EB385732E2E}"/>
              </a:ext>
            </a:extLst>
          </p:cNvPr>
          <p:cNvGrpSpPr/>
          <p:nvPr/>
        </p:nvGrpSpPr>
        <p:grpSpPr>
          <a:xfrm rot="16200000">
            <a:off x="5300922" y="2849233"/>
            <a:ext cx="542420" cy="249741"/>
            <a:chOff x="1169307" y="2705101"/>
            <a:chExt cx="2340429" cy="747486"/>
          </a:xfrm>
        </p:grpSpPr>
        <p:sp>
          <p:nvSpPr>
            <p:cNvPr id="27" name="Pfeil: Fünfeck 26">
              <a:extLst>
                <a:ext uri="{FF2B5EF4-FFF2-40B4-BE49-F238E27FC236}">
                  <a16:creationId xmlns:a16="http://schemas.microsoft.com/office/drawing/2014/main" id="{52F8ED2B-959C-E14A-4FA3-2E600FA236B9}"/>
                </a:ext>
              </a:extLst>
            </p:cNvPr>
            <p:cNvSpPr/>
            <p:nvPr/>
          </p:nvSpPr>
          <p:spPr>
            <a:xfrm>
              <a:off x="1354364" y="2705101"/>
              <a:ext cx="2155372" cy="747486"/>
            </a:xfrm>
            <a:prstGeom prst="homePlate">
              <a:avLst>
                <a:gd name="adj" fmla="val 28953"/>
              </a:avLst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Pfeil: Fünfeck 27">
              <a:extLst>
                <a:ext uri="{FF2B5EF4-FFF2-40B4-BE49-F238E27FC236}">
                  <a16:creationId xmlns:a16="http://schemas.microsoft.com/office/drawing/2014/main" id="{646E3B70-E573-10EC-A10D-B854680519A0}"/>
                </a:ext>
              </a:extLst>
            </p:cNvPr>
            <p:cNvSpPr/>
            <p:nvPr/>
          </p:nvSpPr>
          <p:spPr>
            <a:xfrm>
              <a:off x="1495425" y="2822575"/>
              <a:ext cx="1838325" cy="514350"/>
            </a:xfrm>
            <a:prstGeom prst="homePlate">
              <a:avLst>
                <a:gd name="adj" fmla="val 28953"/>
              </a:avLst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29000">
                  <a:schemeClr val="bg1">
                    <a:lumMod val="85000"/>
                    <a:shade val="67500"/>
                    <a:satMod val="11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Rechteck: abgerundete Ecken 29">
              <a:extLst>
                <a:ext uri="{FF2B5EF4-FFF2-40B4-BE49-F238E27FC236}">
                  <a16:creationId xmlns:a16="http://schemas.microsoft.com/office/drawing/2014/main" id="{15CB7657-1E4B-42F6-3697-D0C7A1548273}"/>
                </a:ext>
              </a:extLst>
            </p:cNvPr>
            <p:cNvSpPr/>
            <p:nvPr/>
          </p:nvSpPr>
          <p:spPr>
            <a:xfrm>
              <a:off x="1169307" y="2980419"/>
              <a:ext cx="511175" cy="196850"/>
            </a:xfrm>
            <a:prstGeom prst="roundRect">
              <a:avLst/>
            </a:prstGeom>
            <a:solidFill>
              <a:schemeClr val="bg2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3" name="Rechteck: abgerundete Ecken 32">
            <a:extLst>
              <a:ext uri="{FF2B5EF4-FFF2-40B4-BE49-F238E27FC236}">
                <a16:creationId xmlns:a16="http://schemas.microsoft.com/office/drawing/2014/main" id="{A28811A7-D243-E9ED-DBB0-10E0639A7761}"/>
              </a:ext>
            </a:extLst>
          </p:cNvPr>
          <p:cNvSpPr/>
          <p:nvPr/>
        </p:nvSpPr>
        <p:spPr>
          <a:xfrm>
            <a:off x="809625" y="2552697"/>
            <a:ext cx="552450" cy="8477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D655861A-C415-9BF3-ED9C-A2D90FB56AD1}"/>
              </a:ext>
            </a:extLst>
          </p:cNvPr>
          <p:cNvSpPr/>
          <p:nvPr/>
        </p:nvSpPr>
        <p:spPr>
          <a:xfrm>
            <a:off x="1800225" y="2560663"/>
            <a:ext cx="976313" cy="3429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D3DA6428-0B11-E700-5630-C62F1C7FBBD0}"/>
              </a:ext>
            </a:extLst>
          </p:cNvPr>
          <p:cNvSpPr/>
          <p:nvPr/>
        </p:nvSpPr>
        <p:spPr>
          <a:xfrm>
            <a:off x="1800225" y="2952659"/>
            <a:ext cx="976313" cy="3429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1ABF94FE-9A4D-66EA-34F8-84D84ADB4467}"/>
              </a:ext>
            </a:extLst>
          </p:cNvPr>
          <p:cNvSpPr/>
          <p:nvPr/>
        </p:nvSpPr>
        <p:spPr>
          <a:xfrm>
            <a:off x="2815788" y="2560663"/>
            <a:ext cx="976313" cy="3429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B1224BC7-B950-53AB-C3AE-A660226AFA3E}"/>
              </a:ext>
            </a:extLst>
          </p:cNvPr>
          <p:cNvSpPr/>
          <p:nvPr/>
        </p:nvSpPr>
        <p:spPr>
          <a:xfrm>
            <a:off x="2815788" y="2952659"/>
            <a:ext cx="976313" cy="3429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3FF89C89-8F63-3694-594C-30871A5212B7}"/>
              </a:ext>
            </a:extLst>
          </p:cNvPr>
          <p:cNvSpPr/>
          <p:nvPr/>
        </p:nvSpPr>
        <p:spPr>
          <a:xfrm>
            <a:off x="3831351" y="2560663"/>
            <a:ext cx="976313" cy="3429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14782CEF-42E0-391D-8F46-B70F5EE18F78}"/>
              </a:ext>
            </a:extLst>
          </p:cNvPr>
          <p:cNvSpPr/>
          <p:nvPr/>
        </p:nvSpPr>
        <p:spPr>
          <a:xfrm>
            <a:off x="3831351" y="2952659"/>
            <a:ext cx="976313" cy="3429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786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Pfütze Oval">
            <a:extLst>
              <a:ext uri="{FF2B5EF4-FFF2-40B4-BE49-F238E27FC236}">
                <a16:creationId xmlns:a16="http://schemas.microsoft.com/office/drawing/2014/main" id="{7118332B-AE8A-6A86-1A92-5A94445F3545}"/>
              </a:ext>
            </a:extLst>
          </p:cNvPr>
          <p:cNvGrpSpPr/>
          <p:nvPr/>
        </p:nvGrpSpPr>
        <p:grpSpPr>
          <a:xfrm rot="2873913">
            <a:off x="7378751" y="115496"/>
            <a:ext cx="701279" cy="878334"/>
            <a:chOff x="6159102" y="2938240"/>
            <a:chExt cx="701279" cy="878334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029EEE9F-C361-310A-E541-F69D79EEFC63}"/>
                </a:ext>
              </a:extLst>
            </p:cNvPr>
            <p:cNvSpPr/>
            <p:nvPr/>
          </p:nvSpPr>
          <p:spPr>
            <a:xfrm>
              <a:off x="6186488" y="2945606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02634EC4-8B65-EA16-C310-AE458CFE74FA}"/>
                </a:ext>
              </a:extLst>
            </p:cNvPr>
            <p:cNvSpPr/>
            <p:nvPr/>
          </p:nvSpPr>
          <p:spPr>
            <a:xfrm rot="18841756">
              <a:off x="6034087" y="3063255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DCA9E1B8-1074-2B39-8570-7132F3DC8965}"/>
                </a:ext>
              </a:extLst>
            </p:cNvPr>
            <p:cNvSpPr/>
            <p:nvPr/>
          </p:nvSpPr>
          <p:spPr>
            <a:xfrm rot="3112803">
              <a:off x="6129336" y="3267696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3" name="Ellipse 232">
              <a:extLst>
                <a:ext uri="{FF2B5EF4-FFF2-40B4-BE49-F238E27FC236}">
                  <a16:creationId xmlns:a16="http://schemas.microsoft.com/office/drawing/2014/main" id="{3C094EF0-73DF-ACF7-5A8B-8E5C3D22BD3B}"/>
                </a:ext>
              </a:extLst>
            </p:cNvPr>
            <p:cNvSpPr/>
            <p:nvPr/>
          </p:nvSpPr>
          <p:spPr>
            <a:xfrm rot="21102290">
              <a:off x="6186488" y="3127734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44" name="Pfütze Freihandform">
            <a:extLst>
              <a:ext uri="{FF2B5EF4-FFF2-40B4-BE49-F238E27FC236}">
                <a16:creationId xmlns:a16="http://schemas.microsoft.com/office/drawing/2014/main" id="{72D8F535-D832-2BEF-BE8F-607DA7EFFE7C}"/>
              </a:ext>
            </a:extLst>
          </p:cNvPr>
          <p:cNvSpPr/>
          <p:nvPr/>
        </p:nvSpPr>
        <p:spPr>
          <a:xfrm rot="10310857">
            <a:off x="4442411" y="4648221"/>
            <a:ext cx="1524781" cy="736055"/>
          </a:xfrm>
          <a:custGeom>
            <a:avLst/>
            <a:gdLst>
              <a:gd name="connsiteX0" fmla="*/ 241846 w 1524781"/>
              <a:gd name="connsiteY0" fmla="*/ 85622 h 736055"/>
              <a:gd name="connsiteX1" fmla="*/ 252361 w 1524781"/>
              <a:gd name="connsiteY1" fmla="*/ 78111 h 736055"/>
              <a:gd name="connsiteX2" fmla="*/ 255365 w 1524781"/>
              <a:gd name="connsiteY2" fmla="*/ 69098 h 736055"/>
              <a:gd name="connsiteX3" fmla="*/ 268885 w 1524781"/>
              <a:gd name="connsiteY3" fmla="*/ 46566 h 736055"/>
              <a:gd name="connsiteX4" fmla="*/ 271889 w 1524781"/>
              <a:gd name="connsiteY4" fmla="*/ 39055 h 736055"/>
              <a:gd name="connsiteX5" fmla="*/ 276396 w 1524781"/>
              <a:gd name="connsiteY5" fmla="*/ 36051 h 736055"/>
              <a:gd name="connsiteX6" fmla="*/ 280902 w 1524781"/>
              <a:gd name="connsiteY6" fmla="*/ 30043 h 736055"/>
              <a:gd name="connsiteX7" fmla="*/ 303434 w 1524781"/>
              <a:gd name="connsiteY7" fmla="*/ 19527 h 736055"/>
              <a:gd name="connsiteX8" fmla="*/ 339486 w 1524781"/>
              <a:gd name="connsiteY8" fmla="*/ 3003 h 736055"/>
              <a:gd name="connsiteX9" fmla="*/ 362018 w 1524781"/>
              <a:gd name="connsiteY9" fmla="*/ 0 h 736055"/>
              <a:gd name="connsiteX10" fmla="*/ 429615 w 1524781"/>
              <a:gd name="connsiteY10" fmla="*/ 6008 h 736055"/>
              <a:gd name="connsiteX11" fmla="*/ 450646 w 1524781"/>
              <a:gd name="connsiteY11" fmla="*/ 16523 h 736055"/>
              <a:gd name="connsiteX12" fmla="*/ 464165 w 1524781"/>
              <a:gd name="connsiteY12" fmla="*/ 22531 h 736055"/>
              <a:gd name="connsiteX13" fmla="*/ 473178 w 1524781"/>
              <a:gd name="connsiteY13" fmla="*/ 24034 h 736055"/>
              <a:gd name="connsiteX14" fmla="*/ 483693 w 1524781"/>
              <a:gd name="connsiteY14" fmla="*/ 27038 h 736055"/>
              <a:gd name="connsiteX15" fmla="*/ 512234 w 1524781"/>
              <a:gd name="connsiteY15" fmla="*/ 45064 h 736055"/>
              <a:gd name="connsiteX16" fmla="*/ 519744 w 1524781"/>
              <a:gd name="connsiteY16" fmla="*/ 51072 h 736055"/>
              <a:gd name="connsiteX17" fmla="*/ 537770 w 1524781"/>
              <a:gd name="connsiteY17" fmla="*/ 58583 h 736055"/>
              <a:gd name="connsiteX18" fmla="*/ 632406 w 1524781"/>
              <a:gd name="connsiteY18" fmla="*/ 57081 h 736055"/>
              <a:gd name="connsiteX19" fmla="*/ 669960 w 1524781"/>
              <a:gd name="connsiteY19" fmla="*/ 51072 h 736055"/>
              <a:gd name="connsiteX20" fmla="*/ 695496 w 1524781"/>
              <a:gd name="connsiteY20" fmla="*/ 49570 h 736055"/>
              <a:gd name="connsiteX21" fmla="*/ 788630 w 1524781"/>
              <a:gd name="connsiteY21" fmla="*/ 39055 h 736055"/>
              <a:gd name="connsiteX22" fmla="*/ 805154 w 1524781"/>
              <a:gd name="connsiteY22" fmla="*/ 36051 h 736055"/>
              <a:gd name="connsiteX23" fmla="*/ 815669 w 1524781"/>
              <a:gd name="connsiteY23" fmla="*/ 34549 h 736055"/>
              <a:gd name="connsiteX24" fmla="*/ 871249 w 1524781"/>
              <a:gd name="connsiteY24" fmla="*/ 39055 h 736055"/>
              <a:gd name="connsiteX25" fmla="*/ 916313 w 1524781"/>
              <a:gd name="connsiteY25" fmla="*/ 64592 h 736055"/>
              <a:gd name="connsiteX26" fmla="*/ 941850 w 1524781"/>
              <a:gd name="connsiteY26" fmla="*/ 75107 h 736055"/>
              <a:gd name="connsiteX27" fmla="*/ 994425 w 1524781"/>
              <a:gd name="connsiteY27" fmla="*/ 121674 h 736055"/>
              <a:gd name="connsiteX28" fmla="*/ 997430 w 1524781"/>
              <a:gd name="connsiteY28" fmla="*/ 130686 h 736055"/>
              <a:gd name="connsiteX29" fmla="*/ 1010949 w 1524781"/>
              <a:gd name="connsiteY29" fmla="*/ 150215 h 736055"/>
              <a:gd name="connsiteX30" fmla="*/ 1013953 w 1524781"/>
              <a:gd name="connsiteY30" fmla="*/ 159227 h 736055"/>
              <a:gd name="connsiteX31" fmla="*/ 1022966 w 1524781"/>
              <a:gd name="connsiteY31" fmla="*/ 168241 h 736055"/>
              <a:gd name="connsiteX32" fmla="*/ 1042494 w 1524781"/>
              <a:gd name="connsiteY32" fmla="*/ 184764 h 736055"/>
              <a:gd name="connsiteX33" fmla="*/ 1099576 w 1524781"/>
              <a:gd name="connsiteY33" fmla="*/ 208798 h 736055"/>
              <a:gd name="connsiteX34" fmla="*/ 1150649 w 1524781"/>
              <a:gd name="connsiteY34" fmla="*/ 222318 h 736055"/>
              <a:gd name="connsiteX35" fmla="*/ 1194211 w 1524781"/>
              <a:gd name="connsiteY35" fmla="*/ 240344 h 736055"/>
              <a:gd name="connsiteX36" fmla="*/ 1258804 w 1524781"/>
              <a:gd name="connsiteY36" fmla="*/ 262876 h 736055"/>
              <a:gd name="connsiteX37" fmla="*/ 1290349 w 1524781"/>
              <a:gd name="connsiteY37" fmla="*/ 270387 h 736055"/>
              <a:gd name="connsiteX38" fmla="*/ 1339921 w 1524781"/>
              <a:gd name="connsiteY38" fmla="*/ 288413 h 736055"/>
              <a:gd name="connsiteX39" fmla="*/ 1384985 w 1524781"/>
              <a:gd name="connsiteY39" fmla="*/ 304936 h 736055"/>
              <a:gd name="connsiteX40" fmla="*/ 1439063 w 1524781"/>
              <a:gd name="connsiteY40" fmla="*/ 318456 h 736055"/>
              <a:gd name="connsiteX41" fmla="*/ 1478119 w 1524781"/>
              <a:gd name="connsiteY41" fmla="*/ 340988 h 736055"/>
              <a:gd name="connsiteX42" fmla="*/ 1493140 w 1524781"/>
              <a:gd name="connsiteY42" fmla="*/ 357512 h 736055"/>
              <a:gd name="connsiteX43" fmla="*/ 1517175 w 1524781"/>
              <a:gd name="connsiteY43" fmla="*/ 396568 h 736055"/>
              <a:gd name="connsiteX44" fmla="*/ 1518677 w 1524781"/>
              <a:gd name="connsiteY44" fmla="*/ 402577 h 736055"/>
              <a:gd name="connsiteX45" fmla="*/ 1524685 w 1524781"/>
              <a:gd name="connsiteY45" fmla="*/ 411589 h 736055"/>
              <a:gd name="connsiteX46" fmla="*/ 1509664 w 1524781"/>
              <a:gd name="connsiteY46" fmla="*/ 501719 h 736055"/>
              <a:gd name="connsiteX47" fmla="*/ 1479621 w 1524781"/>
              <a:gd name="connsiteY47" fmla="*/ 552792 h 736055"/>
              <a:gd name="connsiteX48" fmla="*/ 1443569 w 1524781"/>
              <a:gd name="connsiteY48" fmla="*/ 608372 h 736055"/>
              <a:gd name="connsiteX49" fmla="*/ 1410522 w 1524781"/>
              <a:gd name="connsiteY49" fmla="*/ 650432 h 736055"/>
              <a:gd name="connsiteX50" fmla="*/ 1374470 w 1524781"/>
              <a:gd name="connsiteY50" fmla="*/ 675968 h 736055"/>
              <a:gd name="connsiteX51" fmla="*/ 1336916 w 1524781"/>
              <a:gd name="connsiteY51" fmla="*/ 701505 h 736055"/>
              <a:gd name="connsiteX52" fmla="*/ 1291852 w 1524781"/>
              <a:gd name="connsiteY52" fmla="*/ 719531 h 736055"/>
              <a:gd name="connsiteX53" fmla="*/ 1263311 w 1524781"/>
              <a:gd name="connsiteY53" fmla="*/ 724037 h 736055"/>
              <a:gd name="connsiteX54" fmla="*/ 1225757 w 1524781"/>
              <a:gd name="connsiteY54" fmla="*/ 733051 h 736055"/>
              <a:gd name="connsiteX55" fmla="*/ 1194211 w 1524781"/>
              <a:gd name="connsiteY55" fmla="*/ 736055 h 736055"/>
              <a:gd name="connsiteX56" fmla="*/ 1131121 w 1524781"/>
              <a:gd name="connsiteY56" fmla="*/ 728544 h 736055"/>
              <a:gd name="connsiteX57" fmla="*/ 1040992 w 1524781"/>
              <a:gd name="connsiteY57" fmla="*/ 703007 h 736055"/>
              <a:gd name="connsiteX58" fmla="*/ 1012451 w 1524781"/>
              <a:gd name="connsiteY58" fmla="*/ 683479 h 736055"/>
              <a:gd name="connsiteX59" fmla="*/ 977901 w 1524781"/>
              <a:gd name="connsiteY59" fmla="*/ 668458 h 736055"/>
              <a:gd name="connsiteX60" fmla="*/ 938846 w 1524781"/>
              <a:gd name="connsiteY60" fmla="*/ 639917 h 736055"/>
              <a:gd name="connsiteX61" fmla="*/ 931335 w 1524781"/>
              <a:gd name="connsiteY61" fmla="*/ 624895 h 736055"/>
              <a:gd name="connsiteX62" fmla="*/ 929832 w 1524781"/>
              <a:gd name="connsiteY62" fmla="*/ 587341 h 736055"/>
              <a:gd name="connsiteX63" fmla="*/ 928330 w 1524781"/>
              <a:gd name="connsiteY63" fmla="*/ 569315 h 736055"/>
              <a:gd name="connsiteX64" fmla="*/ 919318 w 1524781"/>
              <a:gd name="connsiteY64" fmla="*/ 549787 h 736055"/>
              <a:gd name="connsiteX65" fmla="*/ 892279 w 1524781"/>
              <a:gd name="connsiteY65" fmla="*/ 512234 h 736055"/>
              <a:gd name="connsiteX66" fmla="*/ 860734 w 1524781"/>
              <a:gd name="connsiteY66" fmla="*/ 491203 h 736055"/>
              <a:gd name="connsiteX67" fmla="*/ 841206 w 1524781"/>
              <a:gd name="connsiteY67" fmla="*/ 488199 h 736055"/>
              <a:gd name="connsiteX68" fmla="*/ 770604 w 1524781"/>
              <a:gd name="connsiteY68" fmla="*/ 489701 h 736055"/>
              <a:gd name="connsiteX69" fmla="*/ 746570 w 1524781"/>
              <a:gd name="connsiteY69" fmla="*/ 497212 h 736055"/>
              <a:gd name="connsiteX70" fmla="*/ 718029 w 1524781"/>
              <a:gd name="connsiteY70" fmla="*/ 504723 h 736055"/>
              <a:gd name="connsiteX71" fmla="*/ 675968 w 1524781"/>
              <a:gd name="connsiteY71" fmla="*/ 525753 h 736055"/>
              <a:gd name="connsiteX72" fmla="*/ 651934 w 1524781"/>
              <a:gd name="connsiteY72" fmla="*/ 542277 h 736055"/>
              <a:gd name="connsiteX73" fmla="*/ 609874 w 1524781"/>
              <a:gd name="connsiteY73" fmla="*/ 587341 h 736055"/>
              <a:gd name="connsiteX74" fmla="*/ 576827 w 1524781"/>
              <a:gd name="connsiteY74" fmla="*/ 620389 h 736055"/>
              <a:gd name="connsiteX75" fmla="*/ 542277 w 1524781"/>
              <a:gd name="connsiteY75" fmla="*/ 639917 h 736055"/>
              <a:gd name="connsiteX76" fmla="*/ 501719 w 1524781"/>
              <a:gd name="connsiteY76" fmla="*/ 650432 h 736055"/>
              <a:gd name="connsiteX77" fmla="*/ 387555 w 1524781"/>
              <a:gd name="connsiteY77" fmla="*/ 660947 h 736055"/>
              <a:gd name="connsiteX78" fmla="*/ 172747 w 1524781"/>
              <a:gd name="connsiteY78" fmla="*/ 666956 h 736055"/>
              <a:gd name="connsiteX79" fmla="*/ 57081 w 1524781"/>
              <a:gd name="connsiteY79" fmla="*/ 662449 h 736055"/>
              <a:gd name="connsiteX80" fmla="*/ 22531 w 1524781"/>
              <a:gd name="connsiteY80" fmla="*/ 624895 h 736055"/>
              <a:gd name="connsiteX81" fmla="*/ 1501 w 1524781"/>
              <a:gd name="connsiteY81" fmla="*/ 557298 h 736055"/>
              <a:gd name="connsiteX82" fmla="*/ 0 w 1524781"/>
              <a:gd name="connsiteY82" fmla="*/ 543779 h 736055"/>
              <a:gd name="connsiteX83" fmla="*/ 4505 w 1524781"/>
              <a:gd name="connsiteY83" fmla="*/ 500217 h 736055"/>
              <a:gd name="connsiteX84" fmla="*/ 19527 w 1524781"/>
              <a:gd name="connsiteY84" fmla="*/ 489701 h 736055"/>
              <a:gd name="connsiteX85" fmla="*/ 105150 w 1524781"/>
              <a:gd name="connsiteY85" fmla="*/ 465667 h 736055"/>
              <a:gd name="connsiteX86" fmla="*/ 142704 w 1524781"/>
              <a:gd name="connsiteY86" fmla="*/ 461160 h 736055"/>
              <a:gd name="connsiteX87" fmla="*/ 186267 w 1524781"/>
              <a:gd name="connsiteY87" fmla="*/ 455152 h 736055"/>
              <a:gd name="connsiteX88" fmla="*/ 241846 w 1524781"/>
              <a:gd name="connsiteY88" fmla="*/ 420603 h 736055"/>
              <a:gd name="connsiteX89" fmla="*/ 252361 w 1524781"/>
              <a:gd name="connsiteY89" fmla="*/ 386053 h 736055"/>
              <a:gd name="connsiteX90" fmla="*/ 241846 w 1524781"/>
              <a:gd name="connsiteY90" fmla="*/ 319958 h 736055"/>
              <a:gd name="connsiteX91" fmla="*/ 225322 w 1524781"/>
              <a:gd name="connsiteY91" fmla="*/ 286910 h 736055"/>
              <a:gd name="connsiteX92" fmla="*/ 216310 w 1524781"/>
              <a:gd name="connsiteY92" fmla="*/ 265881 h 736055"/>
              <a:gd name="connsiteX93" fmla="*/ 199786 w 1524781"/>
              <a:gd name="connsiteY93" fmla="*/ 247855 h 736055"/>
              <a:gd name="connsiteX94" fmla="*/ 168241 w 1524781"/>
              <a:gd name="connsiteY94" fmla="*/ 226824 h 736055"/>
              <a:gd name="connsiteX95" fmla="*/ 150215 w 1524781"/>
              <a:gd name="connsiteY95" fmla="*/ 220816 h 736055"/>
              <a:gd name="connsiteX96" fmla="*/ 123176 w 1524781"/>
              <a:gd name="connsiteY96" fmla="*/ 207296 h 736055"/>
              <a:gd name="connsiteX97" fmla="*/ 102146 w 1524781"/>
              <a:gd name="connsiteY97" fmla="*/ 177253 h 736055"/>
              <a:gd name="connsiteX98" fmla="*/ 99141 w 1524781"/>
              <a:gd name="connsiteY98" fmla="*/ 157725 h 736055"/>
              <a:gd name="connsiteX99" fmla="*/ 111159 w 1524781"/>
              <a:gd name="connsiteY99" fmla="*/ 106652 h 736055"/>
              <a:gd name="connsiteX100" fmla="*/ 118669 w 1524781"/>
              <a:gd name="connsiteY100" fmla="*/ 99141 h 736055"/>
              <a:gd name="connsiteX101" fmla="*/ 133691 w 1524781"/>
              <a:gd name="connsiteY101" fmla="*/ 97639 h 736055"/>
              <a:gd name="connsiteX102" fmla="*/ 156224 w 1524781"/>
              <a:gd name="connsiteY102" fmla="*/ 91631 h 736055"/>
              <a:gd name="connsiteX103" fmla="*/ 241846 w 1524781"/>
              <a:gd name="connsiteY103" fmla="*/ 85622 h 736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1524781" h="736055" fill="none" extrusionOk="0">
                <a:moveTo>
                  <a:pt x="241846" y="85622"/>
                </a:moveTo>
                <a:cubicBezTo>
                  <a:pt x="258003" y="82843"/>
                  <a:pt x="249322" y="81416"/>
                  <a:pt x="252361" y="78111"/>
                </a:cubicBezTo>
                <a:cubicBezTo>
                  <a:pt x="254362" y="75025"/>
                  <a:pt x="253868" y="71628"/>
                  <a:pt x="255365" y="69098"/>
                </a:cubicBezTo>
                <a:cubicBezTo>
                  <a:pt x="258572" y="60707"/>
                  <a:pt x="268003" y="54390"/>
                  <a:pt x="268885" y="46566"/>
                </a:cubicBezTo>
                <a:cubicBezTo>
                  <a:pt x="269584" y="44164"/>
                  <a:pt x="270570" y="41438"/>
                  <a:pt x="271889" y="39055"/>
                </a:cubicBezTo>
                <a:cubicBezTo>
                  <a:pt x="272853" y="37483"/>
                  <a:pt x="274968" y="37445"/>
                  <a:pt x="276396" y="36051"/>
                </a:cubicBezTo>
                <a:cubicBezTo>
                  <a:pt x="278529" y="33872"/>
                  <a:pt x="278990" y="31421"/>
                  <a:pt x="280902" y="30043"/>
                </a:cubicBezTo>
                <a:cubicBezTo>
                  <a:pt x="285962" y="25852"/>
                  <a:pt x="295914" y="22618"/>
                  <a:pt x="303434" y="19527"/>
                </a:cubicBezTo>
                <a:cubicBezTo>
                  <a:pt x="313754" y="14148"/>
                  <a:pt x="323882" y="2442"/>
                  <a:pt x="339486" y="3003"/>
                </a:cubicBezTo>
                <a:cubicBezTo>
                  <a:pt x="353835" y="752"/>
                  <a:pt x="346791" y="2056"/>
                  <a:pt x="362018" y="0"/>
                </a:cubicBezTo>
                <a:cubicBezTo>
                  <a:pt x="380650" y="-2087"/>
                  <a:pt x="406041" y="4998"/>
                  <a:pt x="429615" y="6008"/>
                </a:cubicBezTo>
                <a:cubicBezTo>
                  <a:pt x="442280" y="8281"/>
                  <a:pt x="438766" y="9392"/>
                  <a:pt x="450646" y="16523"/>
                </a:cubicBezTo>
                <a:cubicBezTo>
                  <a:pt x="454989" y="18603"/>
                  <a:pt x="458912" y="20312"/>
                  <a:pt x="464165" y="22531"/>
                </a:cubicBezTo>
                <a:cubicBezTo>
                  <a:pt x="467774" y="23441"/>
                  <a:pt x="469760" y="23413"/>
                  <a:pt x="473178" y="24034"/>
                </a:cubicBezTo>
                <a:cubicBezTo>
                  <a:pt x="476467" y="24946"/>
                  <a:pt x="480509" y="26175"/>
                  <a:pt x="483693" y="27038"/>
                </a:cubicBezTo>
                <a:cubicBezTo>
                  <a:pt x="493148" y="32235"/>
                  <a:pt x="502977" y="40571"/>
                  <a:pt x="512234" y="45064"/>
                </a:cubicBezTo>
                <a:cubicBezTo>
                  <a:pt x="514249" y="47054"/>
                  <a:pt x="517295" y="49513"/>
                  <a:pt x="519744" y="51072"/>
                </a:cubicBezTo>
                <a:cubicBezTo>
                  <a:pt x="526443" y="55168"/>
                  <a:pt x="532609" y="55120"/>
                  <a:pt x="537770" y="58583"/>
                </a:cubicBezTo>
                <a:cubicBezTo>
                  <a:pt x="575143" y="47811"/>
                  <a:pt x="589474" y="63489"/>
                  <a:pt x="632406" y="57081"/>
                </a:cubicBezTo>
                <a:cubicBezTo>
                  <a:pt x="674855" y="54316"/>
                  <a:pt x="623975" y="57975"/>
                  <a:pt x="669960" y="51072"/>
                </a:cubicBezTo>
                <a:cubicBezTo>
                  <a:pt x="678924" y="50052"/>
                  <a:pt x="685458" y="49770"/>
                  <a:pt x="695496" y="49570"/>
                </a:cubicBezTo>
                <a:cubicBezTo>
                  <a:pt x="729810" y="28948"/>
                  <a:pt x="701067" y="54068"/>
                  <a:pt x="788630" y="39055"/>
                </a:cubicBezTo>
                <a:cubicBezTo>
                  <a:pt x="793918" y="39984"/>
                  <a:pt x="799557" y="36793"/>
                  <a:pt x="805154" y="36051"/>
                </a:cubicBezTo>
                <a:cubicBezTo>
                  <a:pt x="809028" y="35806"/>
                  <a:pt x="811291" y="35552"/>
                  <a:pt x="815669" y="34549"/>
                </a:cubicBezTo>
                <a:cubicBezTo>
                  <a:pt x="833032" y="39078"/>
                  <a:pt x="852422" y="32967"/>
                  <a:pt x="871249" y="39055"/>
                </a:cubicBezTo>
                <a:cubicBezTo>
                  <a:pt x="901508" y="44452"/>
                  <a:pt x="890728" y="47462"/>
                  <a:pt x="916313" y="64592"/>
                </a:cubicBezTo>
                <a:cubicBezTo>
                  <a:pt x="925520" y="69141"/>
                  <a:pt x="932023" y="69428"/>
                  <a:pt x="941850" y="75107"/>
                </a:cubicBezTo>
                <a:cubicBezTo>
                  <a:pt x="975890" y="97587"/>
                  <a:pt x="977311" y="101492"/>
                  <a:pt x="994425" y="121674"/>
                </a:cubicBezTo>
                <a:cubicBezTo>
                  <a:pt x="996118" y="124340"/>
                  <a:pt x="995906" y="127855"/>
                  <a:pt x="997430" y="130686"/>
                </a:cubicBezTo>
                <a:cubicBezTo>
                  <a:pt x="1001396" y="137537"/>
                  <a:pt x="1010949" y="150215"/>
                  <a:pt x="1010949" y="150215"/>
                </a:cubicBezTo>
                <a:cubicBezTo>
                  <a:pt x="1012129" y="153704"/>
                  <a:pt x="1011853" y="156979"/>
                  <a:pt x="1013953" y="159227"/>
                </a:cubicBezTo>
                <a:cubicBezTo>
                  <a:pt x="1016611" y="162492"/>
                  <a:pt x="1018671" y="165055"/>
                  <a:pt x="1022966" y="168241"/>
                </a:cubicBezTo>
                <a:cubicBezTo>
                  <a:pt x="1029283" y="172083"/>
                  <a:pt x="1036328" y="180848"/>
                  <a:pt x="1042494" y="184764"/>
                </a:cubicBezTo>
                <a:cubicBezTo>
                  <a:pt x="1071335" y="203277"/>
                  <a:pt x="1062772" y="192210"/>
                  <a:pt x="1099576" y="208798"/>
                </a:cubicBezTo>
                <a:cubicBezTo>
                  <a:pt x="1132722" y="219341"/>
                  <a:pt x="1120722" y="218012"/>
                  <a:pt x="1150649" y="222318"/>
                </a:cubicBezTo>
                <a:cubicBezTo>
                  <a:pt x="1186892" y="239771"/>
                  <a:pt x="1155104" y="229840"/>
                  <a:pt x="1194211" y="240344"/>
                </a:cubicBezTo>
                <a:cubicBezTo>
                  <a:pt x="1213788" y="248139"/>
                  <a:pt x="1235583" y="256022"/>
                  <a:pt x="1258804" y="262876"/>
                </a:cubicBezTo>
                <a:cubicBezTo>
                  <a:pt x="1268404" y="266231"/>
                  <a:pt x="1279967" y="267428"/>
                  <a:pt x="1290349" y="270387"/>
                </a:cubicBezTo>
                <a:cubicBezTo>
                  <a:pt x="1311454" y="277224"/>
                  <a:pt x="1319709" y="284750"/>
                  <a:pt x="1339921" y="288413"/>
                </a:cubicBezTo>
                <a:cubicBezTo>
                  <a:pt x="1355332" y="296443"/>
                  <a:pt x="1369536" y="298968"/>
                  <a:pt x="1384985" y="304936"/>
                </a:cubicBezTo>
                <a:cubicBezTo>
                  <a:pt x="1422370" y="316475"/>
                  <a:pt x="1405268" y="311296"/>
                  <a:pt x="1439063" y="318456"/>
                </a:cubicBezTo>
                <a:cubicBezTo>
                  <a:pt x="1458651" y="326814"/>
                  <a:pt x="1467626" y="329064"/>
                  <a:pt x="1478119" y="340988"/>
                </a:cubicBezTo>
                <a:cubicBezTo>
                  <a:pt x="1483498" y="347061"/>
                  <a:pt x="1488161" y="349677"/>
                  <a:pt x="1493140" y="357512"/>
                </a:cubicBezTo>
                <a:cubicBezTo>
                  <a:pt x="1501929" y="370019"/>
                  <a:pt x="1517175" y="396568"/>
                  <a:pt x="1517175" y="396568"/>
                </a:cubicBezTo>
                <a:cubicBezTo>
                  <a:pt x="1517622" y="398620"/>
                  <a:pt x="1517565" y="400802"/>
                  <a:pt x="1518677" y="402577"/>
                </a:cubicBezTo>
                <a:cubicBezTo>
                  <a:pt x="1520832" y="406339"/>
                  <a:pt x="1524366" y="407829"/>
                  <a:pt x="1524685" y="411589"/>
                </a:cubicBezTo>
                <a:cubicBezTo>
                  <a:pt x="1524891" y="440066"/>
                  <a:pt x="1524136" y="476265"/>
                  <a:pt x="1509664" y="501719"/>
                </a:cubicBezTo>
                <a:cubicBezTo>
                  <a:pt x="1504185" y="515839"/>
                  <a:pt x="1490942" y="536672"/>
                  <a:pt x="1479621" y="552792"/>
                </a:cubicBezTo>
                <a:cubicBezTo>
                  <a:pt x="1475572" y="568301"/>
                  <a:pt x="1454979" y="595992"/>
                  <a:pt x="1443569" y="608372"/>
                </a:cubicBezTo>
                <a:cubicBezTo>
                  <a:pt x="1434519" y="617970"/>
                  <a:pt x="1419443" y="645008"/>
                  <a:pt x="1410522" y="650432"/>
                </a:cubicBezTo>
                <a:cubicBezTo>
                  <a:pt x="1398290" y="657524"/>
                  <a:pt x="1385349" y="667667"/>
                  <a:pt x="1374470" y="675968"/>
                </a:cubicBezTo>
                <a:cubicBezTo>
                  <a:pt x="1366486" y="681734"/>
                  <a:pt x="1347201" y="696031"/>
                  <a:pt x="1336916" y="701505"/>
                </a:cubicBezTo>
                <a:cubicBezTo>
                  <a:pt x="1324602" y="709482"/>
                  <a:pt x="1307531" y="717721"/>
                  <a:pt x="1291852" y="719531"/>
                </a:cubicBezTo>
                <a:cubicBezTo>
                  <a:pt x="1283493" y="720363"/>
                  <a:pt x="1273311" y="722125"/>
                  <a:pt x="1263311" y="724037"/>
                </a:cubicBezTo>
                <a:cubicBezTo>
                  <a:pt x="1246994" y="726320"/>
                  <a:pt x="1238275" y="730059"/>
                  <a:pt x="1225757" y="733051"/>
                </a:cubicBezTo>
                <a:cubicBezTo>
                  <a:pt x="1214413" y="735735"/>
                  <a:pt x="1204260" y="736229"/>
                  <a:pt x="1194211" y="736055"/>
                </a:cubicBezTo>
                <a:cubicBezTo>
                  <a:pt x="1173343" y="738456"/>
                  <a:pt x="1152643" y="733089"/>
                  <a:pt x="1131121" y="728544"/>
                </a:cubicBezTo>
                <a:cubicBezTo>
                  <a:pt x="1100597" y="721961"/>
                  <a:pt x="1040992" y="703007"/>
                  <a:pt x="1040992" y="703007"/>
                </a:cubicBezTo>
                <a:cubicBezTo>
                  <a:pt x="1028400" y="697021"/>
                  <a:pt x="1021534" y="687969"/>
                  <a:pt x="1012451" y="683479"/>
                </a:cubicBezTo>
                <a:cubicBezTo>
                  <a:pt x="1001897" y="674503"/>
                  <a:pt x="989823" y="676020"/>
                  <a:pt x="977901" y="668458"/>
                </a:cubicBezTo>
                <a:cubicBezTo>
                  <a:pt x="964024" y="660244"/>
                  <a:pt x="938846" y="639917"/>
                  <a:pt x="938846" y="639917"/>
                </a:cubicBezTo>
                <a:cubicBezTo>
                  <a:pt x="936405" y="634773"/>
                  <a:pt x="931118" y="629930"/>
                  <a:pt x="931335" y="624895"/>
                </a:cubicBezTo>
                <a:cubicBezTo>
                  <a:pt x="926475" y="611340"/>
                  <a:pt x="929362" y="599399"/>
                  <a:pt x="929832" y="587341"/>
                </a:cubicBezTo>
                <a:cubicBezTo>
                  <a:pt x="928133" y="581918"/>
                  <a:pt x="928260" y="575477"/>
                  <a:pt x="928330" y="569315"/>
                </a:cubicBezTo>
                <a:cubicBezTo>
                  <a:pt x="926198" y="563531"/>
                  <a:pt x="922083" y="555892"/>
                  <a:pt x="919318" y="549787"/>
                </a:cubicBezTo>
                <a:cubicBezTo>
                  <a:pt x="908522" y="532401"/>
                  <a:pt x="905260" y="526008"/>
                  <a:pt x="892279" y="512234"/>
                </a:cubicBezTo>
                <a:cubicBezTo>
                  <a:pt x="884764" y="503079"/>
                  <a:pt x="873204" y="496845"/>
                  <a:pt x="860734" y="491203"/>
                </a:cubicBezTo>
                <a:cubicBezTo>
                  <a:pt x="854306" y="489141"/>
                  <a:pt x="849374" y="489654"/>
                  <a:pt x="841206" y="488199"/>
                </a:cubicBezTo>
                <a:cubicBezTo>
                  <a:pt x="808060" y="490078"/>
                  <a:pt x="792845" y="487491"/>
                  <a:pt x="770604" y="489701"/>
                </a:cubicBezTo>
                <a:cubicBezTo>
                  <a:pt x="763687" y="491067"/>
                  <a:pt x="754371" y="494021"/>
                  <a:pt x="746570" y="497212"/>
                </a:cubicBezTo>
                <a:cubicBezTo>
                  <a:pt x="735768" y="501810"/>
                  <a:pt x="725438" y="501262"/>
                  <a:pt x="718029" y="504723"/>
                </a:cubicBezTo>
                <a:cubicBezTo>
                  <a:pt x="703473" y="507575"/>
                  <a:pt x="687397" y="517584"/>
                  <a:pt x="675968" y="525753"/>
                </a:cubicBezTo>
                <a:cubicBezTo>
                  <a:pt x="667870" y="530266"/>
                  <a:pt x="659259" y="534766"/>
                  <a:pt x="651934" y="542277"/>
                </a:cubicBezTo>
                <a:cubicBezTo>
                  <a:pt x="634451" y="551841"/>
                  <a:pt x="624829" y="578088"/>
                  <a:pt x="609874" y="587341"/>
                </a:cubicBezTo>
                <a:cubicBezTo>
                  <a:pt x="603191" y="597270"/>
                  <a:pt x="590913" y="612239"/>
                  <a:pt x="576827" y="620389"/>
                </a:cubicBezTo>
                <a:cubicBezTo>
                  <a:pt x="567251" y="629783"/>
                  <a:pt x="556768" y="635776"/>
                  <a:pt x="542277" y="639917"/>
                </a:cubicBezTo>
                <a:cubicBezTo>
                  <a:pt x="518685" y="648786"/>
                  <a:pt x="527832" y="644745"/>
                  <a:pt x="501719" y="650432"/>
                </a:cubicBezTo>
                <a:cubicBezTo>
                  <a:pt x="435519" y="662460"/>
                  <a:pt x="476742" y="658948"/>
                  <a:pt x="387555" y="660947"/>
                </a:cubicBezTo>
                <a:cubicBezTo>
                  <a:pt x="284619" y="672442"/>
                  <a:pt x="247160" y="651818"/>
                  <a:pt x="172747" y="666956"/>
                </a:cubicBezTo>
                <a:cubicBezTo>
                  <a:pt x="142837" y="668516"/>
                  <a:pt x="95524" y="685388"/>
                  <a:pt x="57081" y="662449"/>
                </a:cubicBezTo>
                <a:cubicBezTo>
                  <a:pt x="38559" y="659281"/>
                  <a:pt x="32255" y="638545"/>
                  <a:pt x="22531" y="624895"/>
                </a:cubicBezTo>
                <a:cubicBezTo>
                  <a:pt x="10477" y="599810"/>
                  <a:pt x="9737" y="587755"/>
                  <a:pt x="1501" y="557298"/>
                </a:cubicBezTo>
                <a:cubicBezTo>
                  <a:pt x="33" y="552192"/>
                  <a:pt x="611" y="549165"/>
                  <a:pt x="0" y="543779"/>
                </a:cubicBezTo>
                <a:cubicBezTo>
                  <a:pt x="3294" y="530311"/>
                  <a:pt x="-81" y="513886"/>
                  <a:pt x="4505" y="500217"/>
                </a:cubicBezTo>
                <a:cubicBezTo>
                  <a:pt x="5881" y="493564"/>
                  <a:pt x="13925" y="491728"/>
                  <a:pt x="19527" y="489701"/>
                </a:cubicBezTo>
                <a:cubicBezTo>
                  <a:pt x="38346" y="482744"/>
                  <a:pt x="79711" y="474218"/>
                  <a:pt x="105150" y="465667"/>
                </a:cubicBezTo>
                <a:cubicBezTo>
                  <a:pt x="114783" y="463921"/>
                  <a:pt x="127726" y="463823"/>
                  <a:pt x="142704" y="461160"/>
                </a:cubicBezTo>
                <a:cubicBezTo>
                  <a:pt x="158870" y="456313"/>
                  <a:pt x="175805" y="458970"/>
                  <a:pt x="186267" y="455152"/>
                </a:cubicBezTo>
                <a:cubicBezTo>
                  <a:pt x="199124" y="450053"/>
                  <a:pt x="237035" y="439886"/>
                  <a:pt x="241846" y="420603"/>
                </a:cubicBezTo>
                <a:cubicBezTo>
                  <a:pt x="247791" y="409030"/>
                  <a:pt x="249300" y="397123"/>
                  <a:pt x="252361" y="386053"/>
                </a:cubicBezTo>
                <a:cubicBezTo>
                  <a:pt x="245218" y="369187"/>
                  <a:pt x="250537" y="342225"/>
                  <a:pt x="241846" y="319958"/>
                </a:cubicBezTo>
                <a:cubicBezTo>
                  <a:pt x="238964" y="309968"/>
                  <a:pt x="230179" y="299265"/>
                  <a:pt x="225322" y="286910"/>
                </a:cubicBezTo>
                <a:cubicBezTo>
                  <a:pt x="220779" y="280363"/>
                  <a:pt x="222532" y="271572"/>
                  <a:pt x="216310" y="265881"/>
                </a:cubicBezTo>
                <a:cubicBezTo>
                  <a:pt x="211597" y="258865"/>
                  <a:pt x="205073" y="254490"/>
                  <a:pt x="199786" y="247855"/>
                </a:cubicBezTo>
                <a:cubicBezTo>
                  <a:pt x="189150" y="239511"/>
                  <a:pt x="178770" y="234114"/>
                  <a:pt x="168241" y="226824"/>
                </a:cubicBezTo>
                <a:cubicBezTo>
                  <a:pt x="163594" y="224649"/>
                  <a:pt x="155044" y="223019"/>
                  <a:pt x="150215" y="220816"/>
                </a:cubicBezTo>
                <a:cubicBezTo>
                  <a:pt x="140519" y="216000"/>
                  <a:pt x="133614" y="211704"/>
                  <a:pt x="123176" y="207296"/>
                </a:cubicBezTo>
                <a:cubicBezTo>
                  <a:pt x="117385" y="198028"/>
                  <a:pt x="106419" y="187611"/>
                  <a:pt x="102146" y="177253"/>
                </a:cubicBezTo>
                <a:cubicBezTo>
                  <a:pt x="100793" y="169811"/>
                  <a:pt x="102003" y="163723"/>
                  <a:pt x="99141" y="157725"/>
                </a:cubicBezTo>
                <a:cubicBezTo>
                  <a:pt x="101206" y="126913"/>
                  <a:pt x="95504" y="127199"/>
                  <a:pt x="111159" y="106652"/>
                </a:cubicBezTo>
                <a:cubicBezTo>
                  <a:pt x="113356" y="103456"/>
                  <a:pt x="115958" y="100442"/>
                  <a:pt x="118669" y="99141"/>
                </a:cubicBezTo>
                <a:cubicBezTo>
                  <a:pt x="122215" y="97242"/>
                  <a:pt x="128570" y="98197"/>
                  <a:pt x="133691" y="97639"/>
                </a:cubicBezTo>
                <a:cubicBezTo>
                  <a:pt x="141060" y="95817"/>
                  <a:pt x="150387" y="92466"/>
                  <a:pt x="156224" y="91631"/>
                </a:cubicBezTo>
                <a:cubicBezTo>
                  <a:pt x="188743" y="90257"/>
                  <a:pt x="222960" y="88233"/>
                  <a:pt x="241846" y="85622"/>
                </a:cubicBezTo>
                <a:close/>
              </a:path>
              <a:path w="1524781" h="736055" stroke="0" extrusionOk="0">
                <a:moveTo>
                  <a:pt x="241846" y="85622"/>
                </a:moveTo>
                <a:cubicBezTo>
                  <a:pt x="257776" y="84370"/>
                  <a:pt x="248430" y="81363"/>
                  <a:pt x="252361" y="78111"/>
                </a:cubicBezTo>
                <a:cubicBezTo>
                  <a:pt x="254129" y="75061"/>
                  <a:pt x="254113" y="72156"/>
                  <a:pt x="255365" y="69098"/>
                </a:cubicBezTo>
                <a:cubicBezTo>
                  <a:pt x="259392" y="60782"/>
                  <a:pt x="264720" y="54203"/>
                  <a:pt x="268885" y="46566"/>
                </a:cubicBezTo>
                <a:cubicBezTo>
                  <a:pt x="270282" y="44077"/>
                  <a:pt x="270533" y="41642"/>
                  <a:pt x="271889" y="39055"/>
                </a:cubicBezTo>
                <a:cubicBezTo>
                  <a:pt x="272893" y="37538"/>
                  <a:pt x="275080" y="37058"/>
                  <a:pt x="276396" y="36051"/>
                </a:cubicBezTo>
                <a:cubicBezTo>
                  <a:pt x="278168" y="33870"/>
                  <a:pt x="279336" y="31633"/>
                  <a:pt x="280902" y="30043"/>
                </a:cubicBezTo>
                <a:cubicBezTo>
                  <a:pt x="285689" y="26488"/>
                  <a:pt x="297965" y="23828"/>
                  <a:pt x="303434" y="19527"/>
                </a:cubicBezTo>
                <a:cubicBezTo>
                  <a:pt x="315915" y="12811"/>
                  <a:pt x="321570" y="4164"/>
                  <a:pt x="339486" y="3003"/>
                </a:cubicBezTo>
                <a:cubicBezTo>
                  <a:pt x="353909" y="1844"/>
                  <a:pt x="345362" y="2344"/>
                  <a:pt x="362018" y="0"/>
                </a:cubicBezTo>
                <a:cubicBezTo>
                  <a:pt x="388232" y="-3140"/>
                  <a:pt x="409620" y="8984"/>
                  <a:pt x="429615" y="6008"/>
                </a:cubicBezTo>
                <a:cubicBezTo>
                  <a:pt x="441809" y="8339"/>
                  <a:pt x="439399" y="10013"/>
                  <a:pt x="450646" y="16523"/>
                </a:cubicBezTo>
                <a:cubicBezTo>
                  <a:pt x="454414" y="19065"/>
                  <a:pt x="459502" y="22082"/>
                  <a:pt x="464165" y="22531"/>
                </a:cubicBezTo>
                <a:cubicBezTo>
                  <a:pt x="466285" y="23326"/>
                  <a:pt x="469646" y="23095"/>
                  <a:pt x="473178" y="24034"/>
                </a:cubicBezTo>
                <a:cubicBezTo>
                  <a:pt x="477415" y="25343"/>
                  <a:pt x="479894" y="25506"/>
                  <a:pt x="483693" y="27038"/>
                </a:cubicBezTo>
                <a:cubicBezTo>
                  <a:pt x="494422" y="31135"/>
                  <a:pt x="503035" y="39269"/>
                  <a:pt x="512234" y="45064"/>
                </a:cubicBezTo>
                <a:cubicBezTo>
                  <a:pt x="515158" y="47530"/>
                  <a:pt x="516580" y="49310"/>
                  <a:pt x="519744" y="51072"/>
                </a:cubicBezTo>
                <a:cubicBezTo>
                  <a:pt x="524859" y="52751"/>
                  <a:pt x="530754" y="57019"/>
                  <a:pt x="537770" y="58583"/>
                </a:cubicBezTo>
                <a:cubicBezTo>
                  <a:pt x="558521" y="51900"/>
                  <a:pt x="594274" y="64483"/>
                  <a:pt x="632406" y="57081"/>
                </a:cubicBezTo>
                <a:cubicBezTo>
                  <a:pt x="670022" y="54395"/>
                  <a:pt x="641202" y="61530"/>
                  <a:pt x="669960" y="51072"/>
                </a:cubicBezTo>
                <a:cubicBezTo>
                  <a:pt x="680239" y="49524"/>
                  <a:pt x="687701" y="48641"/>
                  <a:pt x="695496" y="49570"/>
                </a:cubicBezTo>
                <a:cubicBezTo>
                  <a:pt x="737698" y="38699"/>
                  <a:pt x="699310" y="55122"/>
                  <a:pt x="788630" y="39055"/>
                </a:cubicBezTo>
                <a:cubicBezTo>
                  <a:pt x="795008" y="39734"/>
                  <a:pt x="799523" y="37100"/>
                  <a:pt x="805154" y="36051"/>
                </a:cubicBezTo>
                <a:cubicBezTo>
                  <a:pt x="808757" y="35434"/>
                  <a:pt x="812809" y="34425"/>
                  <a:pt x="815669" y="34549"/>
                </a:cubicBezTo>
                <a:cubicBezTo>
                  <a:pt x="830931" y="36708"/>
                  <a:pt x="850953" y="37821"/>
                  <a:pt x="871249" y="39055"/>
                </a:cubicBezTo>
                <a:cubicBezTo>
                  <a:pt x="900082" y="43449"/>
                  <a:pt x="892862" y="47330"/>
                  <a:pt x="916313" y="64592"/>
                </a:cubicBezTo>
                <a:cubicBezTo>
                  <a:pt x="926544" y="69076"/>
                  <a:pt x="935003" y="70407"/>
                  <a:pt x="941850" y="75107"/>
                </a:cubicBezTo>
                <a:cubicBezTo>
                  <a:pt x="975565" y="98116"/>
                  <a:pt x="977616" y="100672"/>
                  <a:pt x="994425" y="121674"/>
                </a:cubicBezTo>
                <a:cubicBezTo>
                  <a:pt x="996205" y="125197"/>
                  <a:pt x="996273" y="128524"/>
                  <a:pt x="997430" y="130686"/>
                </a:cubicBezTo>
                <a:cubicBezTo>
                  <a:pt x="1001396" y="137538"/>
                  <a:pt x="1010949" y="150214"/>
                  <a:pt x="1010949" y="150215"/>
                </a:cubicBezTo>
                <a:cubicBezTo>
                  <a:pt x="1012478" y="153447"/>
                  <a:pt x="1011775" y="156136"/>
                  <a:pt x="1013953" y="159227"/>
                </a:cubicBezTo>
                <a:cubicBezTo>
                  <a:pt x="1016897" y="163792"/>
                  <a:pt x="1020531" y="165856"/>
                  <a:pt x="1022966" y="168241"/>
                </a:cubicBezTo>
                <a:cubicBezTo>
                  <a:pt x="1028433" y="172534"/>
                  <a:pt x="1036400" y="181313"/>
                  <a:pt x="1042494" y="184764"/>
                </a:cubicBezTo>
                <a:cubicBezTo>
                  <a:pt x="1072318" y="207270"/>
                  <a:pt x="1058246" y="192342"/>
                  <a:pt x="1099576" y="208798"/>
                </a:cubicBezTo>
                <a:cubicBezTo>
                  <a:pt x="1134771" y="221290"/>
                  <a:pt x="1121309" y="218418"/>
                  <a:pt x="1150649" y="222318"/>
                </a:cubicBezTo>
                <a:cubicBezTo>
                  <a:pt x="1175340" y="238002"/>
                  <a:pt x="1158802" y="228986"/>
                  <a:pt x="1194211" y="240344"/>
                </a:cubicBezTo>
                <a:cubicBezTo>
                  <a:pt x="1218072" y="247119"/>
                  <a:pt x="1238727" y="253474"/>
                  <a:pt x="1258804" y="262876"/>
                </a:cubicBezTo>
                <a:cubicBezTo>
                  <a:pt x="1270287" y="264649"/>
                  <a:pt x="1280493" y="266541"/>
                  <a:pt x="1290349" y="270387"/>
                </a:cubicBezTo>
                <a:cubicBezTo>
                  <a:pt x="1307457" y="275091"/>
                  <a:pt x="1323261" y="283050"/>
                  <a:pt x="1339921" y="288413"/>
                </a:cubicBezTo>
                <a:cubicBezTo>
                  <a:pt x="1354416" y="290082"/>
                  <a:pt x="1370852" y="299504"/>
                  <a:pt x="1384985" y="304936"/>
                </a:cubicBezTo>
                <a:cubicBezTo>
                  <a:pt x="1424486" y="316309"/>
                  <a:pt x="1411315" y="313224"/>
                  <a:pt x="1439063" y="318456"/>
                </a:cubicBezTo>
                <a:cubicBezTo>
                  <a:pt x="1455070" y="325711"/>
                  <a:pt x="1465179" y="327375"/>
                  <a:pt x="1478119" y="340988"/>
                </a:cubicBezTo>
                <a:cubicBezTo>
                  <a:pt x="1483569" y="345904"/>
                  <a:pt x="1490251" y="352869"/>
                  <a:pt x="1493140" y="357512"/>
                </a:cubicBezTo>
                <a:cubicBezTo>
                  <a:pt x="1501929" y="370018"/>
                  <a:pt x="1517176" y="396568"/>
                  <a:pt x="1517175" y="396568"/>
                </a:cubicBezTo>
                <a:cubicBezTo>
                  <a:pt x="1517259" y="398396"/>
                  <a:pt x="1517819" y="401084"/>
                  <a:pt x="1518677" y="402577"/>
                </a:cubicBezTo>
                <a:cubicBezTo>
                  <a:pt x="1521124" y="406465"/>
                  <a:pt x="1524709" y="408206"/>
                  <a:pt x="1524685" y="411589"/>
                </a:cubicBezTo>
                <a:cubicBezTo>
                  <a:pt x="1532210" y="438514"/>
                  <a:pt x="1529789" y="478243"/>
                  <a:pt x="1509664" y="501719"/>
                </a:cubicBezTo>
                <a:cubicBezTo>
                  <a:pt x="1505890" y="520161"/>
                  <a:pt x="1486403" y="540394"/>
                  <a:pt x="1479621" y="552792"/>
                </a:cubicBezTo>
                <a:cubicBezTo>
                  <a:pt x="1470920" y="566716"/>
                  <a:pt x="1458410" y="592740"/>
                  <a:pt x="1443569" y="608372"/>
                </a:cubicBezTo>
                <a:cubicBezTo>
                  <a:pt x="1433132" y="620787"/>
                  <a:pt x="1421297" y="645498"/>
                  <a:pt x="1410522" y="650432"/>
                </a:cubicBezTo>
                <a:cubicBezTo>
                  <a:pt x="1396439" y="661653"/>
                  <a:pt x="1382319" y="667718"/>
                  <a:pt x="1374470" y="675968"/>
                </a:cubicBezTo>
                <a:cubicBezTo>
                  <a:pt x="1366924" y="683602"/>
                  <a:pt x="1346132" y="695453"/>
                  <a:pt x="1336916" y="701505"/>
                </a:cubicBezTo>
                <a:cubicBezTo>
                  <a:pt x="1323358" y="707583"/>
                  <a:pt x="1307584" y="717471"/>
                  <a:pt x="1291852" y="719531"/>
                </a:cubicBezTo>
                <a:cubicBezTo>
                  <a:pt x="1281629" y="718937"/>
                  <a:pt x="1270177" y="723189"/>
                  <a:pt x="1263311" y="724037"/>
                </a:cubicBezTo>
                <a:cubicBezTo>
                  <a:pt x="1252563" y="726770"/>
                  <a:pt x="1240646" y="730285"/>
                  <a:pt x="1225757" y="733051"/>
                </a:cubicBezTo>
                <a:cubicBezTo>
                  <a:pt x="1213943" y="736806"/>
                  <a:pt x="1204906" y="734500"/>
                  <a:pt x="1194211" y="736055"/>
                </a:cubicBezTo>
                <a:cubicBezTo>
                  <a:pt x="1178165" y="735937"/>
                  <a:pt x="1147815" y="731452"/>
                  <a:pt x="1131121" y="728544"/>
                </a:cubicBezTo>
                <a:cubicBezTo>
                  <a:pt x="1100597" y="721962"/>
                  <a:pt x="1040992" y="703007"/>
                  <a:pt x="1040992" y="703007"/>
                </a:cubicBezTo>
                <a:cubicBezTo>
                  <a:pt x="1033087" y="698079"/>
                  <a:pt x="1023848" y="689863"/>
                  <a:pt x="1012451" y="683479"/>
                </a:cubicBezTo>
                <a:cubicBezTo>
                  <a:pt x="1001226" y="678614"/>
                  <a:pt x="988197" y="671664"/>
                  <a:pt x="977901" y="668458"/>
                </a:cubicBezTo>
                <a:cubicBezTo>
                  <a:pt x="964026" y="660245"/>
                  <a:pt x="938846" y="639918"/>
                  <a:pt x="938846" y="639917"/>
                </a:cubicBezTo>
                <a:cubicBezTo>
                  <a:pt x="937186" y="633837"/>
                  <a:pt x="932197" y="631351"/>
                  <a:pt x="931335" y="624895"/>
                </a:cubicBezTo>
                <a:cubicBezTo>
                  <a:pt x="929469" y="612395"/>
                  <a:pt x="932703" y="601556"/>
                  <a:pt x="929832" y="587341"/>
                </a:cubicBezTo>
                <a:cubicBezTo>
                  <a:pt x="929521" y="582267"/>
                  <a:pt x="930696" y="575356"/>
                  <a:pt x="928330" y="569315"/>
                </a:cubicBezTo>
                <a:cubicBezTo>
                  <a:pt x="926884" y="562984"/>
                  <a:pt x="923022" y="555594"/>
                  <a:pt x="919318" y="549787"/>
                </a:cubicBezTo>
                <a:cubicBezTo>
                  <a:pt x="909123" y="530237"/>
                  <a:pt x="905488" y="526859"/>
                  <a:pt x="892279" y="512234"/>
                </a:cubicBezTo>
                <a:cubicBezTo>
                  <a:pt x="883302" y="500558"/>
                  <a:pt x="873774" y="495867"/>
                  <a:pt x="860734" y="491203"/>
                </a:cubicBezTo>
                <a:cubicBezTo>
                  <a:pt x="855006" y="488960"/>
                  <a:pt x="847277" y="489151"/>
                  <a:pt x="841206" y="488199"/>
                </a:cubicBezTo>
                <a:cubicBezTo>
                  <a:pt x="825750" y="488688"/>
                  <a:pt x="785056" y="488948"/>
                  <a:pt x="770604" y="489701"/>
                </a:cubicBezTo>
                <a:cubicBezTo>
                  <a:pt x="760692" y="488967"/>
                  <a:pt x="754681" y="493521"/>
                  <a:pt x="746570" y="497212"/>
                </a:cubicBezTo>
                <a:cubicBezTo>
                  <a:pt x="739629" y="500211"/>
                  <a:pt x="728123" y="500144"/>
                  <a:pt x="718029" y="504723"/>
                </a:cubicBezTo>
                <a:cubicBezTo>
                  <a:pt x="705632" y="510141"/>
                  <a:pt x="691809" y="516180"/>
                  <a:pt x="675968" y="525753"/>
                </a:cubicBezTo>
                <a:cubicBezTo>
                  <a:pt x="666670" y="530308"/>
                  <a:pt x="659026" y="534588"/>
                  <a:pt x="651934" y="542277"/>
                </a:cubicBezTo>
                <a:cubicBezTo>
                  <a:pt x="641125" y="554693"/>
                  <a:pt x="622567" y="573421"/>
                  <a:pt x="609874" y="587341"/>
                </a:cubicBezTo>
                <a:cubicBezTo>
                  <a:pt x="598202" y="594104"/>
                  <a:pt x="589482" y="608847"/>
                  <a:pt x="576827" y="620389"/>
                </a:cubicBezTo>
                <a:cubicBezTo>
                  <a:pt x="566920" y="628791"/>
                  <a:pt x="554228" y="636651"/>
                  <a:pt x="542277" y="639917"/>
                </a:cubicBezTo>
                <a:cubicBezTo>
                  <a:pt x="517519" y="651048"/>
                  <a:pt x="526145" y="644160"/>
                  <a:pt x="501719" y="650432"/>
                </a:cubicBezTo>
                <a:cubicBezTo>
                  <a:pt x="428531" y="657989"/>
                  <a:pt x="473398" y="655825"/>
                  <a:pt x="387555" y="660947"/>
                </a:cubicBezTo>
                <a:cubicBezTo>
                  <a:pt x="303816" y="665774"/>
                  <a:pt x="273759" y="660205"/>
                  <a:pt x="172747" y="666956"/>
                </a:cubicBezTo>
                <a:cubicBezTo>
                  <a:pt x="134356" y="671421"/>
                  <a:pt x="86518" y="674367"/>
                  <a:pt x="57081" y="662449"/>
                </a:cubicBezTo>
                <a:cubicBezTo>
                  <a:pt x="42385" y="654858"/>
                  <a:pt x="33981" y="639190"/>
                  <a:pt x="22531" y="624895"/>
                </a:cubicBezTo>
                <a:cubicBezTo>
                  <a:pt x="13426" y="600534"/>
                  <a:pt x="8204" y="586831"/>
                  <a:pt x="1501" y="557298"/>
                </a:cubicBezTo>
                <a:cubicBezTo>
                  <a:pt x="788" y="552809"/>
                  <a:pt x="581" y="548220"/>
                  <a:pt x="0" y="543779"/>
                </a:cubicBezTo>
                <a:cubicBezTo>
                  <a:pt x="235" y="532754"/>
                  <a:pt x="-1331" y="514469"/>
                  <a:pt x="4505" y="500217"/>
                </a:cubicBezTo>
                <a:cubicBezTo>
                  <a:pt x="6515" y="492985"/>
                  <a:pt x="13057" y="493323"/>
                  <a:pt x="19527" y="489701"/>
                </a:cubicBezTo>
                <a:cubicBezTo>
                  <a:pt x="37320" y="477058"/>
                  <a:pt x="81576" y="468174"/>
                  <a:pt x="105150" y="465667"/>
                </a:cubicBezTo>
                <a:cubicBezTo>
                  <a:pt x="115957" y="462960"/>
                  <a:pt x="129637" y="466405"/>
                  <a:pt x="142704" y="461160"/>
                </a:cubicBezTo>
                <a:cubicBezTo>
                  <a:pt x="150967" y="455050"/>
                  <a:pt x="177438" y="461045"/>
                  <a:pt x="186267" y="455152"/>
                </a:cubicBezTo>
                <a:cubicBezTo>
                  <a:pt x="198179" y="448604"/>
                  <a:pt x="235206" y="441984"/>
                  <a:pt x="241846" y="420603"/>
                </a:cubicBezTo>
                <a:cubicBezTo>
                  <a:pt x="246602" y="408798"/>
                  <a:pt x="246018" y="395714"/>
                  <a:pt x="252361" y="386053"/>
                </a:cubicBezTo>
                <a:cubicBezTo>
                  <a:pt x="245627" y="362713"/>
                  <a:pt x="245696" y="340758"/>
                  <a:pt x="241846" y="319958"/>
                </a:cubicBezTo>
                <a:cubicBezTo>
                  <a:pt x="236631" y="306456"/>
                  <a:pt x="228532" y="296594"/>
                  <a:pt x="225322" y="286910"/>
                </a:cubicBezTo>
                <a:cubicBezTo>
                  <a:pt x="222124" y="280164"/>
                  <a:pt x="221789" y="272599"/>
                  <a:pt x="216310" y="265881"/>
                </a:cubicBezTo>
                <a:cubicBezTo>
                  <a:pt x="212884" y="259228"/>
                  <a:pt x="206621" y="254703"/>
                  <a:pt x="199786" y="247855"/>
                </a:cubicBezTo>
                <a:cubicBezTo>
                  <a:pt x="190166" y="238640"/>
                  <a:pt x="181056" y="230744"/>
                  <a:pt x="168241" y="226824"/>
                </a:cubicBezTo>
                <a:cubicBezTo>
                  <a:pt x="163626" y="223617"/>
                  <a:pt x="155677" y="223968"/>
                  <a:pt x="150215" y="220816"/>
                </a:cubicBezTo>
                <a:cubicBezTo>
                  <a:pt x="138875" y="217689"/>
                  <a:pt x="133435" y="209996"/>
                  <a:pt x="123176" y="207296"/>
                </a:cubicBezTo>
                <a:cubicBezTo>
                  <a:pt x="116481" y="200118"/>
                  <a:pt x="105592" y="186409"/>
                  <a:pt x="102146" y="177253"/>
                </a:cubicBezTo>
                <a:cubicBezTo>
                  <a:pt x="99382" y="171119"/>
                  <a:pt x="100034" y="164403"/>
                  <a:pt x="99141" y="157725"/>
                </a:cubicBezTo>
                <a:cubicBezTo>
                  <a:pt x="101587" y="127325"/>
                  <a:pt x="96355" y="125848"/>
                  <a:pt x="111159" y="106652"/>
                </a:cubicBezTo>
                <a:cubicBezTo>
                  <a:pt x="113470" y="104398"/>
                  <a:pt x="115195" y="101351"/>
                  <a:pt x="118669" y="99141"/>
                </a:cubicBezTo>
                <a:cubicBezTo>
                  <a:pt x="123487" y="97862"/>
                  <a:pt x="129708" y="98625"/>
                  <a:pt x="133691" y="97639"/>
                </a:cubicBezTo>
                <a:cubicBezTo>
                  <a:pt x="139968" y="96832"/>
                  <a:pt x="149128" y="92019"/>
                  <a:pt x="156224" y="91631"/>
                </a:cubicBezTo>
                <a:cubicBezTo>
                  <a:pt x="185793" y="86974"/>
                  <a:pt x="222330" y="88488"/>
                  <a:pt x="241846" y="8562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bg2"/>
            </a:solidFill>
            <a:extLst>
              <a:ext uri="{C807C97D-BFC1-408E-A445-0C87EB9F89A2}">
                <ask:lineSketchStyleProps xmlns:ask="http://schemas.microsoft.com/office/drawing/2018/sketchyshapes" sd="787324932">
                  <a:custGeom>
                    <a:avLst/>
                    <a:gdLst>
                      <a:gd name="connsiteX0" fmla="*/ 383381 w 2417119"/>
                      <a:gd name="connsiteY0" fmla="*/ 135731 h 1166812"/>
                      <a:gd name="connsiteX1" fmla="*/ 400050 w 2417119"/>
                      <a:gd name="connsiteY1" fmla="*/ 123825 h 1166812"/>
                      <a:gd name="connsiteX2" fmla="*/ 404812 w 2417119"/>
                      <a:gd name="connsiteY2" fmla="*/ 109537 h 1166812"/>
                      <a:gd name="connsiteX3" fmla="*/ 426243 w 2417119"/>
                      <a:gd name="connsiteY3" fmla="*/ 73818 h 1166812"/>
                      <a:gd name="connsiteX4" fmla="*/ 431006 w 2417119"/>
                      <a:gd name="connsiteY4" fmla="*/ 61912 h 1166812"/>
                      <a:gd name="connsiteX5" fmla="*/ 438150 w 2417119"/>
                      <a:gd name="connsiteY5" fmla="*/ 57150 h 1166812"/>
                      <a:gd name="connsiteX6" fmla="*/ 445293 w 2417119"/>
                      <a:gd name="connsiteY6" fmla="*/ 47625 h 1166812"/>
                      <a:gd name="connsiteX7" fmla="*/ 481012 w 2417119"/>
                      <a:gd name="connsiteY7" fmla="*/ 30956 h 1166812"/>
                      <a:gd name="connsiteX8" fmla="*/ 538162 w 2417119"/>
                      <a:gd name="connsiteY8" fmla="*/ 4762 h 1166812"/>
                      <a:gd name="connsiteX9" fmla="*/ 573881 w 2417119"/>
                      <a:gd name="connsiteY9" fmla="*/ 0 h 1166812"/>
                      <a:gd name="connsiteX10" fmla="*/ 681037 w 2417119"/>
                      <a:gd name="connsiteY10" fmla="*/ 9525 h 1166812"/>
                      <a:gd name="connsiteX11" fmla="*/ 714375 w 2417119"/>
                      <a:gd name="connsiteY11" fmla="*/ 26193 h 1166812"/>
                      <a:gd name="connsiteX12" fmla="*/ 735806 w 2417119"/>
                      <a:gd name="connsiteY12" fmla="*/ 35718 h 1166812"/>
                      <a:gd name="connsiteX13" fmla="*/ 750093 w 2417119"/>
                      <a:gd name="connsiteY13" fmla="*/ 38100 h 1166812"/>
                      <a:gd name="connsiteX14" fmla="*/ 766762 w 2417119"/>
                      <a:gd name="connsiteY14" fmla="*/ 42862 h 1166812"/>
                      <a:gd name="connsiteX15" fmla="*/ 812006 w 2417119"/>
                      <a:gd name="connsiteY15" fmla="*/ 71437 h 1166812"/>
                      <a:gd name="connsiteX16" fmla="*/ 823912 w 2417119"/>
                      <a:gd name="connsiteY16" fmla="*/ 80962 h 1166812"/>
                      <a:gd name="connsiteX17" fmla="*/ 852487 w 2417119"/>
                      <a:gd name="connsiteY17" fmla="*/ 92868 h 1166812"/>
                      <a:gd name="connsiteX18" fmla="*/ 1002506 w 2417119"/>
                      <a:gd name="connsiteY18" fmla="*/ 90487 h 1166812"/>
                      <a:gd name="connsiteX19" fmla="*/ 1062037 w 2417119"/>
                      <a:gd name="connsiteY19" fmla="*/ 80962 h 1166812"/>
                      <a:gd name="connsiteX20" fmla="*/ 1102518 w 2417119"/>
                      <a:gd name="connsiteY20" fmla="*/ 78581 h 1166812"/>
                      <a:gd name="connsiteX21" fmla="*/ 1250156 w 2417119"/>
                      <a:gd name="connsiteY21" fmla="*/ 61912 h 1166812"/>
                      <a:gd name="connsiteX22" fmla="*/ 1276350 w 2417119"/>
                      <a:gd name="connsiteY22" fmla="*/ 57150 h 1166812"/>
                      <a:gd name="connsiteX23" fmla="*/ 1293018 w 2417119"/>
                      <a:gd name="connsiteY23" fmla="*/ 54768 h 1166812"/>
                      <a:gd name="connsiteX24" fmla="*/ 1381125 w 2417119"/>
                      <a:gd name="connsiteY24" fmla="*/ 61912 h 1166812"/>
                      <a:gd name="connsiteX25" fmla="*/ 1452562 w 2417119"/>
                      <a:gd name="connsiteY25" fmla="*/ 102393 h 1166812"/>
                      <a:gd name="connsiteX26" fmla="*/ 1493043 w 2417119"/>
                      <a:gd name="connsiteY26" fmla="*/ 119062 h 1166812"/>
                      <a:gd name="connsiteX27" fmla="*/ 1576387 w 2417119"/>
                      <a:gd name="connsiteY27" fmla="*/ 192881 h 1166812"/>
                      <a:gd name="connsiteX28" fmla="*/ 1581150 w 2417119"/>
                      <a:gd name="connsiteY28" fmla="*/ 207168 h 1166812"/>
                      <a:gd name="connsiteX29" fmla="*/ 1602581 w 2417119"/>
                      <a:gd name="connsiteY29" fmla="*/ 238125 h 1166812"/>
                      <a:gd name="connsiteX30" fmla="*/ 1607343 w 2417119"/>
                      <a:gd name="connsiteY30" fmla="*/ 252412 h 1166812"/>
                      <a:gd name="connsiteX31" fmla="*/ 1621631 w 2417119"/>
                      <a:gd name="connsiteY31" fmla="*/ 266700 h 1166812"/>
                      <a:gd name="connsiteX32" fmla="*/ 1652587 w 2417119"/>
                      <a:gd name="connsiteY32" fmla="*/ 292893 h 1166812"/>
                      <a:gd name="connsiteX33" fmla="*/ 1743075 w 2417119"/>
                      <a:gd name="connsiteY33" fmla="*/ 330993 h 1166812"/>
                      <a:gd name="connsiteX34" fmla="*/ 1824037 w 2417119"/>
                      <a:gd name="connsiteY34" fmla="*/ 352425 h 1166812"/>
                      <a:gd name="connsiteX35" fmla="*/ 1893093 w 2417119"/>
                      <a:gd name="connsiteY35" fmla="*/ 381000 h 1166812"/>
                      <a:gd name="connsiteX36" fmla="*/ 1995487 w 2417119"/>
                      <a:gd name="connsiteY36" fmla="*/ 416718 h 1166812"/>
                      <a:gd name="connsiteX37" fmla="*/ 2045493 w 2417119"/>
                      <a:gd name="connsiteY37" fmla="*/ 428625 h 1166812"/>
                      <a:gd name="connsiteX38" fmla="*/ 2124075 w 2417119"/>
                      <a:gd name="connsiteY38" fmla="*/ 457200 h 1166812"/>
                      <a:gd name="connsiteX39" fmla="*/ 2195512 w 2417119"/>
                      <a:gd name="connsiteY39" fmla="*/ 483393 h 1166812"/>
                      <a:gd name="connsiteX40" fmla="*/ 2281237 w 2417119"/>
                      <a:gd name="connsiteY40" fmla="*/ 504825 h 1166812"/>
                      <a:gd name="connsiteX41" fmla="*/ 2343150 w 2417119"/>
                      <a:gd name="connsiteY41" fmla="*/ 540543 h 1166812"/>
                      <a:gd name="connsiteX42" fmla="*/ 2366962 w 2417119"/>
                      <a:gd name="connsiteY42" fmla="*/ 566737 h 1166812"/>
                      <a:gd name="connsiteX43" fmla="*/ 2405062 w 2417119"/>
                      <a:gd name="connsiteY43" fmla="*/ 628650 h 1166812"/>
                      <a:gd name="connsiteX44" fmla="*/ 2407443 w 2417119"/>
                      <a:gd name="connsiteY44" fmla="*/ 638175 h 1166812"/>
                      <a:gd name="connsiteX45" fmla="*/ 2416968 w 2417119"/>
                      <a:gd name="connsiteY45" fmla="*/ 652462 h 1166812"/>
                      <a:gd name="connsiteX46" fmla="*/ 2393156 w 2417119"/>
                      <a:gd name="connsiteY46" fmla="*/ 795337 h 1166812"/>
                      <a:gd name="connsiteX47" fmla="*/ 2345531 w 2417119"/>
                      <a:gd name="connsiteY47" fmla="*/ 876300 h 1166812"/>
                      <a:gd name="connsiteX48" fmla="*/ 2288381 w 2417119"/>
                      <a:gd name="connsiteY48" fmla="*/ 964406 h 1166812"/>
                      <a:gd name="connsiteX49" fmla="*/ 2235993 w 2417119"/>
                      <a:gd name="connsiteY49" fmla="*/ 1031081 h 1166812"/>
                      <a:gd name="connsiteX50" fmla="*/ 2178843 w 2417119"/>
                      <a:gd name="connsiteY50" fmla="*/ 1071562 h 1166812"/>
                      <a:gd name="connsiteX51" fmla="*/ 2119312 w 2417119"/>
                      <a:gd name="connsiteY51" fmla="*/ 1112043 h 1166812"/>
                      <a:gd name="connsiteX52" fmla="*/ 2047875 w 2417119"/>
                      <a:gd name="connsiteY52" fmla="*/ 1140618 h 1166812"/>
                      <a:gd name="connsiteX53" fmla="*/ 2002631 w 2417119"/>
                      <a:gd name="connsiteY53" fmla="*/ 1147762 h 1166812"/>
                      <a:gd name="connsiteX54" fmla="*/ 1943100 w 2417119"/>
                      <a:gd name="connsiteY54" fmla="*/ 1162050 h 1166812"/>
                      <a:gd name="connsiteX55" fmla="*/ 1893093 w 2417119"/>
                      <a:gd name="connsiteY55" fmla="*/ 1166812 h 1166812"/>
                      <a:gd name="connsiteX56" fmla="*/ 1793081 w 2417119"/>
                      <a:gd name="connsiteY56" fmla="*/ 1154906 h 1166812"/>
                      <a:gd name="connsiteX57" fmla="*/ 1650206 w 2417119"/>
                      <a:gd name="connsiteY57" fmla="*/ 1114425 h 1166812"/>
                      <a:gd name="connsiteX58" fmla="*/ 1604962 w 2417119"/>
                      <a:gd name="connsiteY58" fmla="*/ 1083468 h 1166812"/>
                      <a:gd name="connsiteX59" fmla="*/ 1550193 w 2417119"/>
                      <a:gd name="connsiteY59" fmla="*/ 1059656 h 1166812"/>
                      <a:gd name="connsiteX60" fmla="*/ 1488281 w 2417119"/>
                      <a:gd name="connsiteY60" fmla="*/ 1014412 h 1166812"/>
                      <a:gd name="connsiteX61" fmla="*/ 1476375 w 2417119"/>
                      <a:gd name="connsiteY61" fmla="*/ 990600 h 1166812"/>
                      <a:gd name="connsiteX62" fmla="*/ 1473993 w 2417119"/>
                      <a:gd name="connsiteY62" fmla="*/ 931068 h 1166812"/>
                      <a:gd name="connsiteX63" fmla="*/ 1471612 w 2417119"/>
                      <a:gd name="connsiteY63" fmla="*/ 902493 h 1166812"/>
                      <a:gd name="connsiteX64" fmla="*/ 1457325 w 2417119"/>
                      <a:gd name="connsiteY64" fmla="*/ 871537 h 1166812"/>
                      <a:gd name="connsiteX65" fmla="*/ 1414462 w 2417119"/>
                      <a:gd name="connsiteY65" fmla="*/ 812006 h 1166812"/>
                      <a:gd name="connsiteX66" fmla="*/ 1364456 w 2417119"/>
                      <a:gd name="connsiteY66" fmla="*/ 778668 h 1166812"/>
                      <a:gd name="connsiteX67" fmla="*/ 1333500 w 2417119"/>
                      <a:gd name="connsiteY67" fmla="*/ 773906 h 1166812"/>
                      <a:gd name="connsiteX68" fmla="*/ 1221581 w 2417119"/>
                      <a:gd name="connsiteY68" fmla="*/ 776287 h 1166812"/>
                      <a:gd name="connsiteX69" fmla="*/ 1183481 w 2417119"/>
                      <a:gd name="connsiteY69" fmla="*/ 788193 h 1166812"/>
                      <a:gd name="connsiteX70" fmla="*/ 1138237 w 2417119"/>
                      <a:gd name="connsiteY70" fmla="*/ 800100 h 1166812"/>
                      <a:gd name="connsiteX71" fmla="*/ 1071562 w 2417119"/>
                      <a:gd name="connsiteY71" fmla="*/ 833437 h 1166812"/>
                      <a:gd name="connsiteX72" fmla="*/ 1033462 w 2417119"/>
                      <a:gd name="connsiteY72" fmla="*/ 859631 h 1166812"/>
                      <a:gd name="connsiteX73" fmla="*/ 966787 w 2417119"/>
                      <a:gd name="connsiteY73" fmla="*/ 931068 h 1166812"/>
                      <a:gd name="connsiteX74" fmla="*/ 914400 w 2417119"/>
                      <a:gd name="connsiteY74" fmla="*/ 983456 h 1166812"/>
                      <a:gd name="connsiteX75" fmla="*/ 859631 w 2417119"/>
                      <a:gd name="connsiteY75" fmla="*/ 1014412 h 1166812"/>
                      <a:gd name="connsiteX76" fmla="*/ 795337 w 2417119"/>
                      <a:gd name="connsiteY76" fmla="*/ 1031081 h 1166812"/>
                      <a:gd name="connsiteX77" fmla="*/ 614362 w 2417119"/>
                      <a:gd name="connsiteY77" fmla="*/ 1047750 h 1166812"/>
                      <a:gd name="connsiteX78" fmla="*/ 273843 w 2417119"/>
                      <a:gd name="connsiteY78" fmla="*/ 1057275 h 1166812"/>
                      <a:gd name="connsiteX79" fmla="*/ 90487 w 2417119"/>
                      <a:gd name="connsiteY79" fmla="*/ 1050131 h 1166812"/>
                      <a:gd name="connsiteX80" fmla="*/ 35718 w 2417119"/>
                      <a:gd name="connsiteY80" fmla="*/ 990600 h 1166812"/>
                      <a:gd name="connsiteX81" fmla="*/ 2381 w 2417119"/>
                      <a:gd name="connsiteY81" fmla="*/ 883443 h 1166812"/>
                      <a:gd name="connsiteX82" fmla="*/ 0 w 2417119"/>
                      <a:gd name="connsiteY82" fmla="*/ 862012 h 1166812"/>
                      <a:gd name="connsiteX83" fmla="*/ 7143 w 2417119"/>
                      <a:gd name="connsiteY83" fmla="*/ 792956 h 1166812"/>
                      <a:gd name="connsiteX84" fmla="*/ 30956 w 2417119"/>
                      <a:gd name="connsiteY84" fmla="*/ 776287 h 1166812"/>
                      <a:gd name="connsiteX85" fmla="*/ 166687 w 2417119"/>
                      <a:gd name="connsiteY85" fmla="*/ 738187 h 1166812"/>
                      <a:gd name="connsiteX86" fmla="*/ 226218 w 2417119"/>
                      <a:gd name="connsiteY86" fmla="*/ 731043 h 1166812"/>
                      <a:gd name="connsiteX87" fmla="*/ 295275 w 2417119"/>
                      <a:gd name="connsiteY87" fmla="*/ 721518 h 1166812"/>
                      <a:gd name="connsiteX88" fmla="*/ 383381 w 2417119"/>
                      <a:gd name="connsiteY88" fmla="*/ 666750 h 1166812"/>
                      <a:gd name="connsiteX89" fmla="*/ 400050 w 2417119"/>
                      <a:gd name="connsiteY89" fmla="*/ 611981 h 1166812"/>
                      <a:gd name="connsiteX90" fmla="*/ 383381 w 2417119"/>
                      <a:gd name="connsiteY90" fmla="*/ 507206 h 1166812"/>
                      <a:gd name="connsiteX91" fmla="*/ 357187 w 2417119"/>
                      <a:gd name="connsiteY91" fmla="*/ 454818 h 1166812"/>
                      <a:gd name="connsiteX92" fmla="*/ 342900 w 2417119"/>
                      <a:gd name="connsiteY92" fmla="*/ 421481 h 1166812"/>
                      <a:gd name="connsiteX93" fmla="*/ 316706 w 2417119"/>
                      <a:gd name="connsiteY93" fmla="*/ 392906 h 1166812"/>
                      <a:gd name="connsiteX94" fmla="*/ 266700 w 2417119"/>
                      <a:gd name="connsiteY94" fmla="*/ 359568 h 1166812"/>
                      <a:gd name="connsiteX95" fmla="*/ 238125 w 2417119"/>
                      <a:gd name="connsiteY95" fmla="*/ 350043 h 1166812"/>
                      <a:gd name="connsiteX96" fmla="*/ 195262 w 2417119"/>
                      <a:gd name="connsiteY96" fmla="*/ 328612 h 1166812"/>
                      <a:gd name="connsiteX97" fmla="*/ 161925 w 2417119"/>
                      <a:gd name="connsiteY97" fmla="*/ 280987 h 1166812"/>
                      <a:gd name="connsiteX98" fmla="*/ 157162 w 2417119"/>
                      <a:gd name="connsiteY98" fmla="*/ 250031 h 1166812"/>
                      <a:gd name="connsiteX99" fmla="*/ 176212 w 2417119"/>
                      <a:gd name="connsiteY99" fmla="*/ 169068 h 1166812"/>
                      <a:gd name="connsiteX100" fmla="*/ 188118 w 2417119"/>
                      <a:gd name="connsiteY100" fmla="*/ 157162 h 1166812"/>
                      <a:gd name="connsiteX101" fmla="*/ 211931 w 2417119"/>
                      <a:gd name="connsiteY101" fmla="*/ 154781 h 1166812"/>
                      <a:gd name="connsiteX102" fmla="*/ 247650 w 2417119"/>
                      <a:gd name="connsiteY102" fmla="*/ 145256 h 1166812"/>
                      <a:gd name="connsiteX103" fmla="*/ 383381 w 2417119"/>
                      <a:gd name="connsiteY103" fmla="*/ 135731 h 11668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</a:cxnLst>
                    <a:rect l="l" t="t" r="r" b="b"/>
                    <a:pathLst>
                      <a:path w="2417119" h="1166812">
                        <a:moveTo>
                          <a:pt x="383381" y="135731"/>
                        </a:moveTo>
                        <a:cubicBezTo>
                          <a:pt x="408781" y="132159"/>
                          <a:pt x="395726" y="129110"/>
                          <a:pt x="400050" y="123825"/>
                        </a:cubicBezTo>
                        <a:cubicBezTo>
                          <a:pt x="403229" y="119940"/>
                          <a:pt x="402483" y="113984"/>
                          <a:pt x="404812" y="109537"/>
                        </a:cubicBezTo>
                        <a:cubicBezTo>
                          <a:pt x="411255" y="97237"/>
                          <a:pt x="421086" y="86710"/>
                          <a:pt x="426243" y="73818"/>
                        </a:cubicBezTo>
                        <a:cubicBezTo>
                          <a:pt x="427831" y="69849"/>
                          <a:pt x="428521" y="65390"/>
                          <a:pt x="431006" y="61912"/>
                        </a:cubicBezTo>
                        <a:cubicBezTo>
                          <a:pt x="432670" y="59583"/>
                          <a:pt x="435769" y="58737"/>
                          <a:pt x="438150" y="57150"/>
                        </a:cubicBezTo>
                        <a:cubicBezTo>
                          <a:pt x="440531" y="53975"/>
                          <a:pt x="442083" y="49959"/>
                          <a:pt x="445293" y="47625"/>
                        </a:cubicBezTo>
                        <a:cubicBezTo>
                          <a:pt x="453852" y="41400"/>
                          <a:pt x="471354" y="35785"/>
                          <a:pt x="481012" y="30956"/>
                        </a:cubicBezTo>
                        <a:cubicBezTo>
                          <a:pt x="500897" y="21014"/>
                          <a:pt x="513322" y="8310"/>
                          <a:pt x="538162" y="4762"/>
                        </a:cubicBezTo>
                        <a:cubicBezTo>
                          <a:pt x="561166" y="1476"/>
                          <a:pt x="549262" y="3077"/>
                          <a:pt x="573881" y="0"/>
                        </a:cubicBezTo>
                        <a:cubicBezTo>
                          <a:pt x="609600" y="3175"/>
                          <a:pt x="645414" y="5415"/>
                          <a:pt x="681037" y="9525"/>
                        </a:cubicBezTo>
                        <a:cubicBezTo>
                          <a:pt x="701561" y="11893"/>
                          <a:pt x="696206" y="15973"/>
                          <a:pt x="714375" y="26193"/>
                        </a:cubicBezTo>
                        <a:cubicBezTo>
                          <a:pt x="721189" y="30026"/>
                          <a:pt x="728390" y="33246"/>
                          <a:pt x="735806" y="35718"/>
                        </a:cubicBezTo>
                        <a:cubicBezTo>
                          <a:pt x="740386" y="37245"/>
                          <a:pt x="745389" y="37014"/>
                          <a:pt x="750093" y="38100"/>
                        </a:cubicBezTo>
                        <a:cubicBezTo>
                          <a:pt x="755724" y="39399"/>
                          <a:pt x="761206" y="41275"/>
                          <a:pt x="766762" y="42862"/>
                        </a:cubicBezTo>
                        <a:cubicBezTo>
                          <a:pt x="781843" y="52387"/>
                          <a:pt x="798077" y="60294"/>
                          <a:pt x="812006" y="71437"/>
                        </a:cubicBezTo>
                        <a:cubicBezTo>
                          <a:pt x="815975" y="74612"/>
                          <a:pt x="819420" y="78584"/>
                          <a:pt x="823912" y="80962"/>
                        </a:cubicBezTo>
                        <a:cubicBezTo>
                          <a:pt x="833032" y="85790"/>
                          <a:pt x="842962" y="88899"/>
                          <a:pt x="852487" y="92868"/>
                        </a:cubicBezTo>
                        <a:lnTo>
                          <a:pt x="1002506" y="90487"/>
                        </a:lnTo>
                        <a:cubicBezTo>
                          <a:pt x="1065650" y="88825"/>
                          <a:pt x="1002172" y="89219"/>
                          <a:pt x="1062037" y="80962"/>
                        </a:cubicBezTo>
                        <a:cubicBezTo>
                          <a:pt x="1075427" y="79115"/>
                          <a:pt x="1089024" y="79375"/>
                          <a:pt x="1102518" y="78581"/>
                        </a:cubicBezTo>
                        <a:cubicBezTo>
                          <a:pt x="1170917" y="59926"/>
                          <a:pt x="1106092" y="75853"/>
                          <a:pt x="1250156" y="61912"/>
                        </a:cubicBezTo>
                        <a:cubicBezTo>
                          <a:pt x="1258989" y="61057"/>
                          <a:pt x="1267596" y="58609"/>
                          <a:pt x="1276350" y="57150"/>
                        </a:cubicBezTo>
                        <a:cubicBezTo>
                          <a:pt x="1281886" y="56227"/>
                          <a:pt x="1287462" y="55562"/>
                          <a:pt x="1293018" y="54768"/>
                        </a:cubicBezTo>
                        <a:cubicBezTo>
                          <a:pt x="1322387" y="57149"/>
                          <a:pt x="1352075" y="56979"/>
                          <a:pt x="1381125" y="61912"/>
                        </a:cubicBezTo>
                        <a:cubicBezTo>
                          <a:pt x="1427898" y="69855"/>
                          <a:pt x="1413310" y="79601"/>
                          <a:pt x="1452562" y="102393"/>
                        </a:cubicBezTo>
                        <a:cubicBezTo>
                          <a:pt x="1465182" y="109721"/>
                          <a:pt x="1480981" y="110849"/>
                          <a:pt x="1493043" y="119062"/>
                        </a:cubicBezTo>
                        <a:cubicBezTo>
                          <a:pt x="1546866" y="155708"/>
                          <a:pt x="1549113" y="160151"/>
                          <a:pt x="1576387" y="192881"/>
                        </a:cubicBezTo>
                        <a:cubicBezTo>
                          <a:pt x="1577975" y="197643"/>
                          <a:pt x="1578635" y="202824"/>
                          <a:pt x="1581150" y="207168"/>
                        </a:cubicBezTo>
                        <a:cubicBezTo>
                          <a:pt x="1587438" y="218029"/>
                          <a:pt x="1602581" y="238125"/>
                          <a:pt x="1602581" y="238125"/>
                        </a:cubicBezTo>
                        <a:cubicBezTo>
                          <a:pt x="1604168" y="242887"/>
                          <a:pt x="1604558" y="248235"/>
                          <a:pt x="1607343" y="252412"/>
                        </a:cubicBezTo>
                        <a:cubicBezTo>
                          <a:pt x="1611079" y="258016"/>
                          <a:pt x="1616611" y="262209"/>
                          <a:pt x="1621631" y="266700"/>
                        </a:cubicBezTo>
                        <a:cubicBezTo>
                          <a:pt x="1631704" y="275713"/>
                          <a:pt x="1641514" y="285142"/>
                          <a:pt x="1652587" y="292893"/>
                        </a:cubicBezTo>
                        <a:cubicBezTo>
                          <a:pt x="1703991" y="328876"/>
                          <a:pt x="1682466" y="308663"/>
                          <a:pt x="1743075" y="330993"/>
                        </a:cubicBezTo>
                        <a:cubicBezTo>
                          <a:pt x="1799589" y="351815"/>
                          <a:pt x="1772387" y="345538"/>
                          <a:pt x="1824037" y="352425"/>
                        </a:cubicBezTo>
                        <a:cubicBezTo>
                          <a:pt x="1871038" y="379841"/>
                          <a:pt x="1834027" y="361311"/>
                          <a:pt x="1893093" y="381000"/>
                        </a:cubicBezTo>
                        <a:cubicBezTo>
                          <a:pt x="1927386" y="392431"/>
                          <a:pt x="1960322" y="408345"/>
                          <a:pt x="1995487" y="416718"/>
                        </a:cubicBezTo>
                        <a:cubicBezTo>
                          <a:pt x="2012156" y="420687"/>
                          <a:pt x="2029149" y="423480"/>
                          <a:pt x="2045493" y="428625"/>
                        </a:cubicBezTo>
                        <a:cubicBezTo>
                          <a:pt x="2072079" y="436995"/>
                          <a:pt x="2097893" y="447642"/>
                          <a:pt x="2124075" y="457200"/>
                        </a:cubicBezTo>
                        <a:cubicBezTo>
                          <a:pt x="2147900" y="465898"/>
                          <a:pt x="2170971" y="476991"/>
                          <a:pt x="2195512" y="483393"/>
                        </a:cubicBezTo>
                        <a:cubicBezTo>
                          <a:pt x="2260528" y="500354"/>
                          <a:pt x="2231897" y="493438"/>
                          <a:pt x="2281237" y="504825"/>
                        </a:cubicBezTo>
                        <a:cubicBezTo>
                          <a:pt x="2307753" y="518082"/>
                          <a:pt x="2324537" y="521930"/>
                          <a:pt x="2343150" y="540543"/>
                        </a:cubicBezTo>
                        <a:cubicBezTo>
                          <a:pt x="2351494" y="548887"/>
                          <a:pt x="2360178" y="557082"/>
                          <a:pt x="2366962" y="566737"/>
                        </a:cubicBezTo>
                        <a:cubicBezTo>
                          <a:pt x="2380894" y="586564"/>
                          <a:pt x="2405062" y="628650"/>
                          <a:pt x="2405062" y="628650"/>
                        </a:cubicBezTo>
                        <a:cubicBezTo>
                          <a:pt x="2405856" y="631825"/>
                          <a:pt x="2405979" y="635248"/>
                          <a:pt x="2407443" y="638175"/>
                        </a:cubicBezTo>
                        <a:cubicBezTo>
                          <a:pt x="2410003" y="643294"/>
                          <a:pt x="2416841" y="646740"/>
                          <a:pt x="2416968" y="652462"/>
                        </a:cubicBezTo>
                        <a:cubicBezTo>
                          <a:pt x="2417989" y="698405"/>
                          <a:pt x="2414261" y="752346"/>
                          <a:pt x="2393156" y="795337"/>
                        </a:cubicBezTo>
                        <a:cubicBezTo>
                          <a:pt x="2379358" y="823443"/>
                          <a:pt x="2362409" y="849928"/>
                          <a:pt x="2345531" y="876300"/>
                        </a:cubicBezTo>
                        <a:cubicBezTo>
                          <a:pt x="2332377" y="896853"/>
                          <a:pt x="2305380" y="939852"/>
                          <a:pt x="2288381" y="964406"/>
                        </a:cubicBezTo>
                        <a:cubicBezTo>
                          <a:pt x="2276836" y="981082"/>
                          <a:pt x="2251190" y="1017995"/>
                          <a:pt x="2235993" y="1031081"/>
                        </a:cubicBezTo>
                        <a:cubicBezTo>
                          <a:pt x="2218303" y="1046314"/>
                          <a:pt x="2197807" y="1057947"/>
                          <a:pt x="2178843" y="1071562"/>
                        </a:cubicBezTo>
                        <a:cubicBezTo>
                          <a:pt x="2165738" y="1080971"/>
                          <a:pt x="2136928" y="1104116"/>
                          <a:pt x="2119312" y="1112043"/>
                        </a:cubicBezTo>
                        <a:cubicBezTo>
                          <a:pt x="2095924" y="1122567"/>
                          <a:pt x="2073208" y="1136618"/>
                          <a:pt x="2047875" y="1140618"/>
                        </a:cubicBezTo>
                        <a:cubicBezTo>
                          <a:pt x="2032794" y="1142999"/>
                          <a:pt x="2017589" y="1144702"/>
                          <a:pt x="2002631" y="1147762"/>
                        </a:cubicBezTo>
                        <a:cubicBezTo>
                          <a:pt x="1982638" y="1151852"/>
                          <a:pt x="1963205" y="1158553"/>
                          <a:pt x="1943100" y="1162050"/>
                        </a:cubicBezTo>
                        <a:cubicBezTo>
                          <a:pt x="1926603" y="1164919"/>
                          <a:pt x="1909762" y="1165225"/>
                          <a:pt x="1893093" y="1166812"/>
                        </a:cubicBezTo>
                        <a:cubicBezTo>
                          <a:pt x="1859756" y="1162843"/>
                          <a:pt x="1825899" y="1161984"/>
                          <a:pt x="1793081" y="1154906"/>
                        </a:cubicBezTo>
                        <a:cubicBezTo>
                          <a:pt x="1744694" y="1144470"/>
                          <a:pt x="1650206" y="1114425"/>
                          <a:pt x="1650206" y="1114425"/>
                        </a:cubicBezTo>
                        <a:cubicBezTo>
                          <a:pt x="1635125" y="1104106"/>
                          <a:pt x="1620990" y="1092245"/>
                          <a:pt x="1604962" y="1083468"/>
                        </a:cubicBezTo>
                        <a:cubicBezTo>
                          <a:pt x="1587502" y="1073906"/>
                          <a:pt x="1567325" y="1069795"/>
                          <a:pt x="1550193" y="1059656"/>
                        </a:cubicBezTo>
                        <a:cubicBezTo>
                          <a:pt x="1528196" y="1046637"/>
                          <a:pt x="1488281" y="1014412"/>
                          <a:pt x="1488281" y="1014412"/>
                        </a:cubicBezTo>
                        <a:cubicBezTo>
                          <a:pt x="1484312" y="1006475"/>
                          <a:pt x="1477874" y="999347"/>
                          <a:pt x="1476375" y="990600"/>
                        </a:cubicBezTo>
                        <a:cubicBezTo>
                          <a:pt x="1473019" y="971026"/>
                          <a:pt x="1475065" y="950899"/>
                          <a:pt x="1473993" y="931068"/>
                        </a:cubicBezTo>
                        <a:cubicBezTo>
                          <a:pt x="1473477" y="921524"/>
                          <a:pt x="1474189" y="911697"/>
                          <a:pt x="1471612" y="902493"/>
                        </a:cubicBezTo>
                        <a:cubicBezTo>
                          <a:pt x="1468548" y="891549"/>
                          <a:pt x="1462692" y="881555"/>
                          <a:pt x="1457325" y="871537"/>
                        </a:cubicBezTo>
                        <a:cubicBezTo>
                          <a:pt x="1441734" y="842435"/>
                          <a:pt x="1436464" y="834008"/>
                          <a:pt x="1414462" y="812006"/>
                        </a:cubicBezTo>
                        <a:cubicBezTo>
                          <a:pt x="1398694" y="796238"/>
                          <a:pt x="1386402" y="785691"/>
                          <a:pt x="1364456" y="778668"/>
                        </a:cubicBezTo>
                        <a:cubicBezTo>
                          <a:pt x="1354513" y="775486"/>
                          <a:pt x="1343819" y="775493"/>
                          <a:pt x="1333500" y="773906"/>
                        </a:cubicBezTo>
                        <a:lnTo>
                          <a:pt x="1221581" y="776287"/>
                        </a:lnTo>
                        <a:cubicBezTo>
                          <a:pt x="1208335" y="777548"/>
                          <a:pt x="1196275" y="784538"/>
                          <a:pt x="1183481" y="788193"/>
                        </a:cubicBezTo>
                        <a:cubicBezTo>
                          <a:pt x="1168486" y="792477"/>
                          <a:pt x="1153032" y="795168"/>
                          <a:pt x="1138237" y="800100"/>
                        </a:cubicBezTo>
                        <a:cubicBezTo>
                          <a:pt x="1115997" y="807513"/>
                          <a:pt x="1091194" y="821003"/>
                          <a:pt x="1071562" y="833437"/>
                        </a:cubicBezTo>
                        <a:cubicBezTo>
                          <a:pt x="1058542" y="841683"/>
                          <a:pt x="1045335" y="849805"/>
                          <a:pt x="1033462" y="859631"/>
                        </a:cubicBezTo>
                        <a:cubicBezTo>
                          <a:pt x="1010158" y="878917"/>
                          <a:pt x="987033" y="909728"/>
                          <a:pt x="966787" y="931068"/>
                        </a:cubicBezTo>
                        <a:cubicBezTo>
                          <a:pt x="949790" y="948984"/>
                          <a:pt x="932699" y="966872"/>
                          <a:pt x="914400" y="983456"/>
                        </a:cubicBezTo>
                        <a:cubicBezTo>
                          <a:pt x="898114" y="998215"/>
                          <a:pt x="879636" y="1005949"/>
                          <a:pt x="859631" y="1014412"/>
                        </a:cubicBezTo>
                        <a:cubicBezTo>
                          <a:pt x="820982" y="1030763"/>
                          <a:pt x="836793" y="1024332"/>
                          <a:pt x="795337" y="1031081"/>
                        </a:cubicBezTo>
                        <a:cubicBezTo>
                          <a:pt x="688803" y="1048424"/>
                          <a:pt x="750706" y="1043444"/>
                          <a:pt x="614362" y="1047750"/>
                        </a:cubicBezTo>
                        <a:lnTo>
                          <a:pt x="273843" y="1057275"/>
                        </a:lnTo>
                        <a:cubicBezTo>
                          <a:pt x="215105" y="1063148"/>
                          <a:pt x="147376" y="1075324"/>
                          <a:pt x="90487" y="1050131"/>
                        </a:cubicBezTo>
                        <a:cubicBezTo>
                          <a:pt x="65832" y="1039213"/>
                          <a:pt x="53974" y="1010444"/>
                          <a:pt x="35718" y="990600"/>
                        </a:cubicBezTo>
                        <a:cubicBezTo>
                          <a:pt x="20675" y="947618"/>
                          <a:pt x="13254" y="929652"/>
                          <a:pt x="2381" y="883443"/>
                        </a:cubicBezTo>
                        <a:cubicBezTo>
                          <a:pt x="735" y="876446"/>
                          <a:pt x="794" y="869156"/>
                          <a:pt x="0" y="862012"/>
                        </a:cubicBezTo>
                        <a:cubicBezTo>
                          <a:pt x="2381" y="838993"/>
                          <a:pt x="-717" y="814722"/>
                          <a:pt x="7143" y="792956"/>
                        </a:cubicBezTo>
                        <a:cubicBezTo>
                          <a:pt x="10434" y="783843"/>
                          <a:pt x="21960" y="779885"/>
                          <a:pt x="30956" y="776287"/>
                        </a:cubicBezTo>
                        <a:cubicBezTo>
                          <a:pt x="61304" y="764148"/>
                          <a:pt x="128998" y="744602"/>
                          <a:pt x="166687" y="738187"/>
                        </a:cubicBezTo>
                        <a:cubicBezTo>
                          <a:pt x="186390" y="734833"/>
                          <a:pt x="206398" y="733612"/>
                          <a:pt x="226218" y="731043"/>
                        </a:cubicBezTo>
                        <a:lnTo>
                          <a:pt x="295275" y="721518"/>
                        </a:lnTo>
                        <a:cubicBezTo>
                          <a:pt x="314073" y="712443"/>
                          <a:pt x="369361" y="696659"/>
                          <a:pt x="383381" y="666750"/>
                        </a:cubicBezTo>
                        <a:cubicBezTo>
                          <a:pt x="391481" y="649471"/>
                          <a:pt x="394494" y="630237"/>
                          <a:pt x="400050" y="611981"/>
                        </a:cubicBezTo>
                        <a:cubicBezTo>
                          <a:pt x="394494" y="577056"/>
                          <a:pt x="392686" y="541324"/>
                          <a:pt x="383381" y="507206"/>
                        </a:cubicBezTo>
                        <a:cubicBezTo>
                          <a:pt x="378244" y="488370"/>
                          <a:pt x="365524" y="472472"/>
                          <a:pt x="357187" y="454818"/>
                        </a:cubicBezTo>
                        <a:cubicBezTo>
                          <a:pt x="352025" y="443886"/>
                          <a:pt x="349516" y="431600"/>
                          <a:pt x="342900" y="421481"/>
                        </a:cubicBezTo>
                        <a:cubicBezTo>
                          <a:pt x="335829" y="410666"/>
                          <a:pt x="326063" y="401817"/>
                          <a:pt x="316706" y="392906"/>
                        </a:cubicBezTo>
                        <a:cubicBezTo>
                          <a:pt x="302101" y="378996"/>
                          <a:pt x="285210" y="367616"/>
                          <a:pt x="266700" y="359568"/>
                        </a:cubicBezTo>
                        <a:cubicBezTo>
                          <a:pt x="257492" y="355565"/>
                          <a:pt x="247337" y="354035"/>
                          <a:pt x="238125" y="350043"/>
                        </a:cubicBezTo>
                        <a:cubicBezTo>
                          <a:pt x="223468" y="343692"/>
                          <a:pt x="209550" y="335756"/>
                          <a:pt x="195262" y="328612"/>
                        </a:cubicBezTo>
                        <a:cubicBezTo>
                          <a:pt x="184073" y="314626"/>
                          <a:pt x="168072" y="295330"/>
                          <a:pt x="161925" y="280987"/>
                        </a:cubicBezTo>
                        <a:cubicBezTo>
                          <a:pt x="157812" y="271391"/>
                          <a:pt x="158750" y="260350"/>
                          <a:pt x="157162" y="250031"/>
                        </a:cubicBezTo>
                        <a:cubicBezTo>
                          <a:pt x="161274" y="200689"/>
                          <a:pt x="152778" y="201025"/>
                          <a:pt x="176212" y="169068"/>
                        </a:cubicBezTo>
                        <a:cubicBezTo>
                          <a:pt x="179531" y="164542"/>
                          <a:pt x="182907" y="159246"/>
                          <a:pt x="188118" y="157162"/>
                        </a:cubicBezTo>
                        <a:cubicBezTo>
                          <a:pt x="195525" y="154199"/>
                          <a:pt x="203993" y="155575"/>
                          <a:pt x="211931" y="154781"/>
                        </a:cubicBezTo>
                        <a:cubicBezTo>
                          <a:pt x="223837" y="151606"/>
                          <a:pt x="235395" y="146546"/>
                          <a:pt x="247650" y="145256"/>
                        </a:cubicBezTo>
                        <a:cubicBezTo>
                          <a:pt x="295766" y="140191"/>
                          <a:pt x="357981" y="139303"/>
                          <a:pt x="383381" y="135731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8" name="Pfütze Wolken">
            <a:extLst>
              <a:ext uri="{FF2B5EF4-FFF2-40B4-BE49-F238E27FC236}">
                <a16:creationId xmlns:a16="http://schemas.microsoft.com/office/drawing/2014/main" id="{14A87BE4-198B-5DA3-5422-90BB83C72EEC}"/>
              </a:ext>
            </a:extLst>
          </p:cNvPr>
          <p:cNvGrpSpPr/>
          <p:nvPr/>
        </p:nvGrpSpPr>
        <p:grpSpPr>
          <a:xfrm rot="1647692">
            <a:off x="446765" y="4515404"/>
            <a:ext cx="1314612" cy="994172"/>
            <a:chOff x="7177027" y="2839640"/>
            <a:chExt cx="1314612" cy="994172"/>
          </a:xfrm>
        </p:grpSpPr>
        <p:sp>
          <p:nvSpPr>
            <p:cNvPr id="239" name="Wolke 238">
              <a:extLst>
                <a:ext uri="{FF2B5EF4-FFF2-40B4-BE49-F238E27FC236}">
                  <a16:creationId xmlns:a16="http://schemas.microsoft.com/office/drawing/2014/main" id="{28866FFD-DCDF-A73D-B75C-ABC2B21BFF68}"/>
                </a:ext>
              </a:extLst>
            </p:cNvPr>
            <p:cNvSpPr/>
            <p:nvPr/>
          </p:nvSpPr>
          <p:spPr>
            <a:xfrm rot="3873331">
              <a:off x="7283387" y="2995612"/>
              <a:ext cx="809625" cy="497681"/>
            </a:xfrm>
            <a:prstGeom prst="cloud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0" name="Wolke 239">
              <a:extLst>
                <a:ext uri="{FF2B5EF4-FFF2-40B4-BE49-F238E27FC236}">
                  <a16:creationId xmlns:a16="http://schemas.microsoft.com/office/drawing/2014/main" id="{5D70BAE2-F491-BDDC-FD1D-C427A9B51BC9}"/>
                </a:ext>
              </a:extLst>
            </p:cNvPr>
            <p:cNvSpPr/>
            <p:nvPr/>
          </p:nvSpPr>
          <p:spPr>
            <a:xfrm>
              <a:off x="7429601" y="2900884"/>
              <a:ext cx="809625" cy="497681"/>
            </a:xfrm>
            <a:prstGeom prst="cloud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1" name="Wolke 240">
              <a:extLst>
                <a:ext uri="{FF2B5EF4-FFF2-40B4-BE49-F238E27FC236}">
                  <a16:creationId xmlns:a16="http://schemas.microsoft.com/office/drawing/2014/main" id="{42259BD0-4102-D3B0-8719-BAC11B4425B3}"/>
                </a:ext>
              </a:extLst>
            </p:cNvPr>
            <p:cNvSpPr/>
            <p:nvPr/>
          </p:nvSpPr>
          <p:spPr>
            <a:xfrm rot="3873331">
              <a:off x="7413222" y="3180159"/>
              <a:ext cx="809625" cy="497681"/>
            </a:xfrm>
            <a:prstGeom prst="cloud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2" name="Wolke 241">
              <a:extLst>
                <a:ext uri="{FF2B5EF4-FFF2-40B4-BE49-F238E27FC236}">
                  <a16:creationId xmlns:a16="http://schemas.microsoft.com/office/drawing/2014/main" id="{C6DF112C-D98B-C4C5-95FD-9418B69A3F21}"/>
                </a:ext>
              </a:extLst>
            </p:cNvPr>
            <p:cNvSpPr/>
            <p:nvPr/>
          </p:nvSpPr>
          <p:spPr>
            <a:xfrm rot="1680437">
              <a:off x="7682014" y="3058278"/>
              <a:ext cx="809625" cy="497681"/>
            </a:xfrm>
            <a:custGeom>
              <a:avLst/>
              <a:gdLst>
                <a:gd name="connsiteX0" fmla="*/ 73091 w 809625"/>
                <a:gd name="connsiteY0" fmla="*/ 165548 h 497681"/>
                <a:gd name="connsiteX1" fmla="*/ 105382 w 809625"/>
                <a:gd name="connsiteY1" fmla="*/ 79571 h 497681"/>
                <a:gd name="connsiteX2" fmla="*/ 262472 w 809625"/>
                <a:gd name="connsiteY2" fmla="*/ 59929 h 497681"/>
                <a:gd name="connsiteX3" fmla="*/ 420855 w 809625"/>
                <a:gd name="connsiteY3" fmla="*/ 39537 h 497681"/>
                <a:gd name="connsiteX4" fmla="*/ 482570 w 809625"/>
                <a:gd name="connsiteY4" fmla="*/ 2304 h 497681"/>
                <a:gd name="connsiteX5" fmla="*/ 559109 w 809625"/>
                <a:gd name="connsiteY5" fmla="*/ 28582 h 497681"/>
                <a:gd name="connsiteX6" fmla="*/ 664623 w 809625"/>
                <a:gd name="connsiteY6" fmla="*/ 7949 h 497681"/>
                <a:gd name="connsiteX7" fmla="*/ 718129 w 809625"/>
                <a:gd name="connsiteY7" fmla="*/ 64237 h 497681"/>
                <a:gd name="connsiteX8" fmla="*/ 786798 w 809625"/>
                <a:gd name="connsiteY8" fmla="*/ 118867 h 497681"/>
                <a:gd name="connsiteX9" fmla="*/ 783724 w 809625"/>
                <a:gd name="connsiteY9" fmla="*/ 178105 h 497681"/>
                <a:gd name="connsiteX10" fmla="*/ 806176 w 809625"/>
                <a:gd name="connsiteY10" fmla="*/ 268678 h 497681"/>
                <a:gd name="connsiteX11" fmla="*/ 701000 w 809625"/>
                <a:gd name="connsiteY11" fmla="*/ 347961 h 497681"/>
                <a:gd name="connsiteX12" fmla="*/ 663349 w 809625"/>
                <a:gd name="connsiteY12" fmla="*/ 415897 h 497681"/>
                <a:gd name="connsiteX13" fmla="*/ 535158 w 809625"/>
                <a:gd name="connsiteY13" fmla="*/ 424123 h 497681"/>
                <a:gd name="connsiteX14" fmla="*/ 443550 w 809625"/>
                <a:gd name="connsiteY14" fmla="*/ 496598 h 497681"/>
                <a:gd name="connsiteX15" fmla="*/ 308856 w 809625"/>
                <a:gd name="connsiteY15" fmla="*/ 452359 h 497681"/>
                <a:gd name="connsiteX16" fmla="*/ 108774 w 809625"/>
                <a:gd name="connsiteY16" fmla="*/ 408651 h 497681"/>
                <a:gd name="connsiteX17" fmla="*/ 20802 w 809625"/>
                <a:gd name="connsiteY17" fmla="*/ 360012 h 497681"/>
                <a:gd name="connsiteX18" fmla="*/ 39600 w 809625"/>
                <a:gd name="connsiteY18" fmla="*/ 294357 h 497681"/>
                <a:gd name="connsiteX19" fmla="*/ -94 w 809625"/>
                <a:gd name="connsiteY19" fmla="*/ 226997 h 497681"/>
                <a:gd name="connsiteX20" fmla="*/ 72397 w 809625"/>
                <a:gd name="connsiteY20" fmla="*/ 167126 h 497681"/>
                <a:gd name="connsiteX21" fmla="*/ 73091 w 809625"/>
                <a:gd name="connsiteY21" fmla="*/ 165548 h 497681"/>
                <a:gd name="connsiteX0" fmla="*/ 87953 w 809625"/>
                <a:gd name="connsiteY0" fmla="*/ 301569 h 497681"/>
                <a:gd name="connsiteX1" fmla="*/ 40481 w 809625"/>
                <a:gd name="connsiteY1" fmla="*/ 292387 h 497681"/>
                <a:gd name="connsiteX2" fmla="*/ 129839 w 809625"/>
                <a:gd name="connsiteY2" fmla="*/ 402050 h 497681"/>
                <a:gd name="connsiteX3" fmla="*/ 109074 w 809625"/>
                <a:gd name="connsiteY3" fmla="*/ 406439 h 497681"/>
                <a:gd name="connsiteX4" fmla="*/ 308819 w 809625"/>
                <a:gd name="connsiteY4" fmla="*/ 450332 h 497681"/>
                <a:gd name="connsiteX5" fmla="*/ 296300 w 809625"/>
                <a:gd name="connsiteY5" fmla="*/ 430286 h 497681"/>
                <a:gd name="connsiteX6" fmla="*/ 540256 w 809625"/>
                <a:gd name="connsiteY6" fmla="*/ 400345 h 497681"/>
                <a:gd name="connsiteX7" fmla="*/ 535252 w 809625"/>
                <a:gd name="connsiteY7" fmla="*/ 422337 h 497681"/>
                <a:gd name="connsiteX8" fmla="*/ 639622 w 809625"/>
                <a:gd name="connsiteY8" fmla="*/ 264439 h 497681"/>
                <a:gd name="connsiteX9" fmla="*/ 700550 w 809625"/>
                <a:gd name="connsiteY9" fmla="*/ 346648 h 497681"/>
                <a:gd name="connsiteX10" fmla="*/ 783349 w 809625"/>
                <a:gd name="connsiteY10" fmla="*/ 176884 h 497681"/>
                <a:gd name="connsiteX11" fmla="*/ 756212 w 809625"/>
                <a:gd name="connsiteY11" fmla="*/ 207712 h 497681"/>
                <a:gd name="connsiteX12" fmla="*/ 718242 w 809625"/>
                <a:gd name="connsiteY12" fmla="*/ 62509 h 497681"/>
                <a:gd name="connsiteX13" fmla="*/ 719666 w 809625"/>
                <a:gd name="connsiteY13" fmla="*/ 77071 h 497681"/>
                <a:gd name="connsiteX14" fmla="*/ 544960 w 809625"/>
                <a:gd name="connsiteY14" fmla="*/ 45528 h 497681"/>
                <a:gd name="connsiteX15" fmla="*/ 558866 w 809625"/>
                <a:gd name="connsiteY15" fmla="*/ 26957 h 497681"/>
                <a:gd name="connsiteX16" fmla="*/ 414951 w 809625"/>
                <a:gd name="connsiteY16" fmla="*/ 54376 h 497681"/>
                <a:gd name="connsiteX17" fmla="*/ 421679 w 809625"/>
                <a:gd name="connsiteY17" fmla="*/ 38362 h 497681"/>
                <a:gd name="connsiteX18" fmla="*/ 262378 w 809625"/>
                <a:gd name="connsiteY18" fmla="*/ 59813 h 497681"/>
                <a:gd name="connsiteX19" fmla="*/ 286742 w 809625"/>
                <a:gd name="connsiteY19" fmla="*/ 75343 h 497681"/>
                <a:gd name="connsiteX20" fmla="*/ 77345 w 809625"/>
                <a:gd name="connsiteY20" fmla="*/ 181895 h 497681"/>
                <a:gd name="connsiteX21" fmla="*/ 73091 w 809625"/>
                <a:gd name="connsiteY21" fmla="*/ 165548 h 49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809625" h="497681" fill="none" extrusionOk="0">
                  <a:moveTo>
                    <a:pt x="73091" y="165548"/>
                  </a:moveTo>
                  <a:cubicBezTo>
                    <a:pt x="74782" y="137878"/>
                    <a:pt x="82288" y="103833"/>
                    <a:pt x="105382" y="79571"/>
                  </a:cubicBezTo>
                  <a:cubicBezTo>
                    <a:pt x="133084" y="49471"/>
                    <a:pt x="212555" y="39493"/>
                    <a:pt x="262472" y="59929"/>
                  </a:cubicBezTo>
                  <a:cubicBezTo>
                    <a:pt x="305431" y="13042"/>
                    <a:pt x="387396" y="-4623"/>
                    <a:pt x="420855" y="39537"/>
                  </a:cubicBezTo>
                  <a:cubicBezTo>
                    <a:pt x="427904" y="25103"/>
                    <a:pt x="453880" y="5385"/>
                    <a:pt x="482570" y="2304"/>
                  </a:cubicBezTo>
                  <a:cubicBezTo>
                    <a:pt x="505420" y="-393"/>
                    <a:pt x="543666" y="9715"/>
                    <a:pt x="559109" y="28582"/>
                  </a:cubicBezTo>
                  <a:cubicBezTo>
                    <a:pt x="583107" y="2731"/>
                    <a:pt x="630090" y="-13342"/>
                    <a:pt x="664623" y="7949"/>
                  </a:cubicBezTo>
                  <a:cubicBezTo>
                    <a:pt x="691894" y="16632"/>
                    <a:pt x="713354" y="32226"/>
                    <a:pt x="718129" y="64237"/>
                  </a:cubicBezTo>
                  <a:cubicBezTo>
                    <a:pt x="751728" y="69689"/>
                    <a:pt x="782747" y="94808"/>
                    <a:pt x="786798" y="118867"/>
                  </a:cubicBezTo>
                  <a:cubicBezTo>
                    <a:pt x="795002" y="138801"/>
                    <a:pt x="796111" y="155264"/>
                    <a:pt x="783724" y="178105"/>
                  </a:cubicBezTo>
                  <a:cubicBezTo>
                    <a:pt x="807152" y="205601"/>
                    <a:pt x="813424" y="235735"/>
                    <a:pt x="806176" y="268678"/>
                  </a:cubicBezTo>
                  <a:cubicBezTo>
                    <a:pt x="794083" y="307016"/>
                    <a:pt x="749544" y="339482"/>
                    <a:pt x="701000" y="347961"/>
                  </a:cubicBezTo>
                  <a:cubicBezTo>
                    <a:pt x="696715" y="378089"/>
                    <a:pt x="687207" y="393510"/>
                    <a:pt x="663349" y="415897"/>
                  </a:cubicBezTo>
                  <a:cubicBezTo>
                    <a:pt x="630453" y="442046"/>
                    <a:pt x="568038" y="453218"/>
                    <a:pt x="535158" y="424123"/>
                  </a:cubicBezTo>
                  <a:cubicBezTo>
                    <a:pt x="515634" y="466997"/>
                    <a:pt x="478734" y="485529"/>
                    <a:pt x="443550" y="496598"/>
                  </a:cubicBezTo>
                  <a:cubicBezTo>
                    <a:pt x="393245" y="502395"/>
                    <a:pt x="337471" y="483039"/>
                    <a:pt x="308856" y="452359"/>
                  </a:cubicBezTo>
                  <a:cubicBezTo>
                    <a:pt x="250875" y="490988"/>
                    <a:pt x="149455" y="457787"/>
                    <a:pt x="108774" y="408651"/>
                  </a:cubicBezTo>
                  <a:cubicBezTo>
                    <a:pt x="73346" y="404222"/>
                    <a:pt x="31953" y="394301"/>
                    <a:pt x="20802" y="360012"/>
                  </a:cubicBezTo>
                  <a:cubicBezTo>
                    <a:pt x="14691" y="339011"/>
                    <a:pt x="25259" y="309281"/>
                    <a:pt x="39600" y="294357"/>
                  </a:cubicBezTo>
                  <a:cubicBezTo>
                    <a:pt x="13648" y="280550"/>
                    <a:pt x="413" y="254134"/>
                    <a:pt x="-94" y="226997"/>
                  </a:cubicBezTo>
                  <a:cubicBezTo>
                    <a:pt x="12722" y="189472"/>
                    <a:pt x="28729" y="170336"/>
                    <a:pt x="72397" y="167126"/>
                  </a:cubicBezTo>
                  <a:cubicBezTo>
                    <a:pt x="72481" y="166584"/>
                    <a:pt x="72892" y="166105"/>
                    <a:pt x="73091" y="165548"/>
                  </a:cubicBezTo>
                  <a:close/>
                </a:path>
                <a:path w="809625" h="497681" fill="none" extrusionOk="0">
                  <a:moveTo>
                    <a:pt x="87953" y="301569"/>
                  </a:moveTo>
                  <a:cubicBezTo>
                    <a:pt x="68492" y="306036"/>
                    <a:pt x="55700" y="296917"/>
                    <a:pt x="40481" y="292387"/>
                  </a:cubicBezTo>
                  <a:moveTo>
                    <a:pt x="129839" y="402050"/>
                  </a:moveTo>
                  <a:cubicBezTo>
                    <a:pt x="124090" y="404459"/>
                    <a:pt x="116593" y="406768"/>
                    <a:pt x="109074" y="406439"/>
                  </a:cubicBezTo>
                  <a:moveTo>
                    <a:pt x="308819" y="450332"/>
                  </a:moveTo>
                  <a:cubicBezTo>
                    <a:pt x="303850" y="444402"/>
                    <a:pt x="300548" y="436085"/>
                    <a:pt x="296300" y="430286"/>
                  </a:cubicBezTo>
                  <a:moveTo>
                    <a:pt x="540256" y="400345"/>
                  </a:moveTo>
                  <a:cubicBezTo>
                    <a:pt x="539815" y="407638"/>
                    <a:pt x="537365" y="417007"/>
                    <a:pt x="535252" y="422337"/>
                  </a:cubicBezTo>
                  <a:moveTo>
                    <a:pt x="639622" y="264439"/>
                  </a:moveTo>
                  <a:cubicBezTo>
                    <a:pt x="679685" y="277009"/>
                    <a:pt x="700028" y="320330"/>
                    <a:pt x="700550" y="346648"/>
                  </a:cubicBezTo>
                  <a:moveTo>
                    <a:pt x="783349" y="176884"/>
                  </a:moveTo>
                  <a:cubicBezTo>
                    <a:pt x="774614" y="188045"/>
                    <a:pt x="769241" y="199016"/>
                    <a:pt x="756212" y="207712"/>
                  </a:cubicBezTo>
                  <a:moveTo>
                    <a:pt x="718242" y="62509"/>
                  </a:moveTo>
                  <a:cubicBezTo>
                    <a:pt x="718119" y="66676"/>
                    <a:pt x="719671" y="70948"/>
                    <a:pt x="719666" y="77071"/>
                  </a:cubicBezTo>
                  <a:moveTo>
                    <a:pt x="544960" y="45528"/>
                  </a:moveTo>
                  <a:cubicBezTo>
                    <a:pt x="549481" y="39402"/>
                    <a:pt x="552877" y="34650"/>
                    <a:pt x="558866" y="26957"/>
                  </a:cubicBezTo>
                  <a:moveTo>
                    <a:pt x="414951" y="54376"/>
                  </a:moveTo>
                  <a:cubicBezTo>
                    <a:pt x="417013" y="49919"/>
                    <a:pt x="419421" y="42519"/>
                    <a:pt x="421679" y="38362"/>
                  </a:cubicBezTo>
                  <a:moveTo>
                    <a:pt x="262378" y="59813"/>
                  </a:moveTo>
                  <a:cubicBezTo>
                    <a:pt x="270819" y="62606"/>
                    <a:pt x="279985" y="69698"/>
                    <a:pt x="286742" y="75343"/>
                  </a:cubicBezTo>
                  <a:moveTo>
                    <a:pt x="77345" y="181895"/>
                  </a:moveTo>
                  <a:cubicBezTo>
                    <a:pt x="74924" y="176254"/>
                    <a:pt x="74486" y="171374"/>
                    <a:pt x="73091" y="165548"/>
                  </a:cubicBezTo>
                </a:path>
                <a:path w="809625" h="497681" stroke="0" extrusionOk="0">
                  <a:moveTo>
                    <a:pt x="73091" y="165548"/>
                  </a:moveTo>
                  <a:cubicBezTo>
                    <a:pt x="62154" y="129555"/>
                    <a:pt x="80873" y="98607"/>
                    <a:pt x="105382" y="79571"/>
                  </a:cubicBezTo>
                  <a:cubicBezTo>
                    <a:pt x="160242" y="44814"/>
                    <a:pt x="221814" y="45721"/>
                    <a:pt x="262472" y="59929"/>
                  </a:cubicBezTo>
                  <a:cubicBezTo>
                    <a:pt x="291844" y="8090"/>
                    <a:pt x="359763" y="12044"/>
                    <a:pt x="420855" y="39537"/>
                  </a:cubicBezTo>
                  <a:cubicBezTo>
                    <a:pt x="430770" y="24752"/>
                    <a:pt x="457491" y="1885"/>
                    <a:pt x="482570" y="2304"/>
                  </a:cubicBezTo>
                  <a:cubicBezTo>
                    <a:pt x="505213" y="-64"/>
                    <a:pt x="538618" y="7378"/>
                    <a:pt x="559109" y="28582"/>
                  </a:cubicBezTo>
                  <a:cubicBezTo>
                    <a:pt x="594884" y="7918"/>
                    <a:pt x="630123" y="-2911"/>
                    <a:pt x="664623" y="7949"/>
                  </a:cubicBezTo>
                  <a:cubicBezTo>
                    <a:pt x="687647" y="14665"/>
                    <a:pt x="715190" y="37659"/>
                    <a:pt x="718129" y="64237"/>
                  </a:cubicBezTo>
                  <a:cubicBezTo>
                    <a:pt x="749921" y="76435"/>
                    <a:pt x="778202" y="94443"/>
                    <a:pt x="786798" y="118867"/>
                  </a:cubicBezTo>
                  <a:cubicBezTo>
                    <a:pt x="795234" y="131996"/>
                    <a:pt x="792885" y="162168"/>
                    <a:pt x="783724" y="178105"/>
                  </a:cubicBezTo>
                  <a:cubicBezTo>
                    <a:pt x="814872" y="202269"/>
                    <a:pt x="812529" y="235180"/>
                    <a:pt x="806176" y="268678"/>
                  </a:cubicBezTo>
                  <a:cubicBezTo>
                    <a:pt x="792310" y="307651"/>
                    <a:pt x="751783" y="351403"/>
                    <a:pt x="701000" y="347961"/>
                  </a:cubicBezTo>
                  <a:cubicBezTo>
                    <a:pt x="699753" y="372856"/>
                    <a:pt x="689834" y="403308"/>
                    <a:pt x="663349" y="415897"/>
                  </a:cubicBezTo>
                  <a:cubicBezTo>
                    <a:pt x="629614" y="441747"/>
                    <a:pt x="564590" y="442171"/>
                    <a:pt x="535158" y="424123"/>
                  </a:cubicBezTo>
                  <a:cubicBezTo>
                    <a:pt x="512426" y="460795"/>
                    <a:pt x="491326" y="478059"/>
                    <a:pt x="443550" y="496598"/>
                  </a:cubicBezTo>
                  <a:cubicBezTo>
                    <a:pt x="385726" y="494304"/>
                    <a:pt x="330717" y="490457"/>
                    <a:pt x="308856" y="452359"/>
                  </a:cubicBezTo>
                  <a:cubicBezTo>
                    <a:pt x="242677" y="490541"/>
                    <a:pt x="146875" y="468897"/>
                    <a:pt x="108774" y="408651"/>
                  </a:cubicBezTo>
                  <a:cubicBezTo>
                    <a:pt x="63777" y="412012"/>
                    <a:pt x="29423" y="389457"/>
                    <a:pt x="20802" y="360012"/>
                  </a:cubicBezTo>
                  <a:cubicBezTo>
                    <a:pt x="18112" y="331900"/>
                    <a:pt x="22949" y="314782"/>
                    <a:pt x="39600" y="294357"/>
                  </a:cubicBezTo>
                  <a:cubicBezTo>
                    <a:pt x="16751" y="275700"/>
                    <a:pt x="-4452" y="249925"/>
                    <a:pt x="-94" y="226997"/>
                  </a:cubicBezTo>
                  <a:cubicBezTo>
                    <a:pt x="370" y="195221"/>
                    <a:pt x="42885" y="171809"/>
                    <a:pt x="72397" y="167126"/>
                  </a:cubicBezTo>
                  <a:cubicBezTo>
                    <a:pt x="72555" y="166489"/>
                    <a:pt x="72843" y="166121"/>
                    <a:pt x="73091" y="165548"/>
                  </a:cubicBezTo>
                  <a:close/>
                </a:path>
                <a:path w="809625" h="497681" fill="none" stroke="0" extrusionOk="0">
                  <a:moveTo>
                    <a:pt x="87953" y="301569"/>
                  </a:moveTo>
                  <a:cubicBezTo>
                    <a:pt x="74693" y="305216"/>
                    <a:pt x="54969" y="300093"/>
                    <a:pt x="40481" y="292387"/>
                  </a:cubicBezTo>
                  <a:moveTo>
                    <a:pt x="129839" y="402050"/>
                  </a:moveTo>
                  <a:cubicBezTo>
                    <a:pt x="124986" y="405236"/>
                    <a:pt x="114336" y="406206"/>
                    <a:pt x="109074" y="406439"/>
                  </a:cubicBezTo>
                  <a:moveTo>
                    <a:pt x="308819" y="450332"/>
                  </a:moveTo>
                  <a:cubicBezTo>
                    <a:pt x="304357" y="443605"/>
                    <a:pt x="301602" y="436527"/>
                    <a:pt x="296300" y="430286"/>
                  </a:cubicBezTo>
                  <a:moveTo>
                    <a:pt x="540256" y="400345"/>
                  </a:moveTo>
                  <a:cubicBezTo>
                    <a:pt x="541051" y="408409"/>
                    <a:pt x="539614" y="416563"/>
                    <a:pt x="535252" y="422337"/>
                  </a:cubicBezTo>
                  <a:moveTo>
                    <a:pt x="639622" y="264439"/>
                  </a:moveTo>
                  <a:cubicBezTo>
                    <a:pt x="681984" y="280424"/>
                    <a:pt x="700554" y="308484"/>
                    <a:pt x="700550" y="346648"/>
                  </a:cubicBezTo>
                  <a:moveTo>
                    <a:pt x="783349" y="176884"/>
                  </a:moveTo>
                  <a:cubicBezTo>
                    <a:pt x="777025" y="190995"/>
                    <a:pt x="767645" y="199605"/>
                    <a:pt x="756212" y="207712"/>
                  </a:cubicBezTo>
                  <a:moveTo>
                    <a:pt x="718242" y="62509"/>
                  </a:moveTo>
                  <a:cubicBezTo>
                    <a:pt x="719762" y="66719"/>
                    <a:pt x="719553" y="72029"/>
                    <a:pt x="719666" y="77071"/>
                  </a:cubicBezTo>
                  <a:moveTo>
                    <a:pt x="544960" y="45528"/>
                  </a:moveTo>
                  <a:cubicBezTo>
                    <a:pt x="546836" y="38176"/>
                    <a:pt x="553501" y="32517"/>
                    <a:pt x="558866" y="26957"/>
                  </a:cubicBezTo>
                  <a:moveTo>
                    <a:pt x="414951" y="54376"/>
                  </a:moveTo>
                  <a:cubicBezTo>
                    <a:pt x="414819" y="49038"/>
                    <a:pt x="418373" y="43118"/>
                    <a:pt x="421679" y="38362"/>
                  </a:cubicBezTo>
                  <a:moveTo>
                    <a:pt x="262378" y="59813"/>
                  </a:moveTo>
                  <a:cubicBezTo>
                    <a:pt x="272823" y="65341"/>
                    <a:pt x="281486" y="70050"/>
                    <a:pt x="286742" y="75343"/>
                  </a:cubicBezTo>
                  <a:moveTo>
                    <a:pt x="77345" y="181895"/>
                  </a:moveTo>
                  <a:cubicBezTo>
                    <a:pt x="74305" y="176317"/>
                    <a:pt x="73799" y="172060"/>
                    <a:pt x="73091" y="165548"/>
                  </a:cubicBezTo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4158265863">
                    <a:prstGeom prst="cloud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3" name="Wolke 242">
              <a:extLst>
                <a:ext uri="{FF2B5EF4-FFF2-40B4-BE49-F238E27FC236}">
                  <a16:creationId xmlns:a16="http://schemas.microsoft.com/office/drawing/2014/main" id="{D2E818E7-D0A6-5FD6-B7EB-04B36E597BA3}"/>
                </a:ext>
              </a:extLst>
            </p:cNvPr>
            <p:cNvSpPr/>
            <p:nvPr/>
          </p:nvSpPr>
          <p:spPr>
            <a:xfrm rot="20943891">
              <a:off x="7177027" y="3255751"/>
              <a:ext cx="809625" cy="497681"/>
            </a:xfrm>
            <a:custGeom>
              <a:avLst/>
              <a:gdLst>
                <a:gd name="connsiteX0" fmla="*/ 73091 w 809625"/>
                <a:gd name="connsiteY0" fmla="*/ 165548 h 497681"/>
                <a:gd name="connsiteX1" fmla="*/ 105382 w 809625"/>
                <a:gd name="connsiteY1" fmla="*/ 79571 h 497681"/>
                <a:gd name="connsiteX2" fmla="*/ 262472 w 809625"/>
                <a:gd name="connsiteY2" fmla="*/ 59929 h 497681"/>
                <a:gd name="connsiteX3" fmla="*/ 420855 w 809625"/>
                <a:gd name="connsiteY3" fmla="*/ 39537 h 497681"/>
                <a:gd name="connsiteX4" fmla="*/ 482570 w 809625"/>
                <a:gd name="connsiteY4" fmla="*/ 2304 h 497681"/>
                <a:gd name="connsiteX5" fmla="*/ 559109 w 809625"/>
                <a:gd name="connsiteY5" fmla="*/ 28582 h 497681"/>
                <a:gd name="connsiteX6" fmla="*/ 664623 w 809625"/>
                <a:gd name="connsiteY6" fmla="*/ 7949 h 497681"/>
                <a:gd name="connsiteX7" fmla="*/ 718129 w 809625"/>
                <a:gd name="connsiteY7" fmla="*/ 64237 h 497681"/>
                <a:gd name="connsiteX8" fmla="*/ 786798 w 809625"/>
                <a:gd name="connsiteY8" fmla="*/ 118867 h 497681"/>
                <a:gd name="connsiteX9" fmla="*/ 783724 w 809625"/>
                <a:gd name="connsiteY9" fmla="*/ 178105 h 497681"/>
                <a:gd name="connsiteX10" fmla="*/ 806176 w 809625"/>
                <a:gd name="connsiteY10" fmla="*/ 268678 h 497681"/>
                <a:gd name="connsiteX11" fmla="*/ 701000 w 809625"/>
                <a:gd name="connsiteY11" fmla="*/ 347961 h 497681"/>
                <a:gd name="connsiteX12" fmla="*/ 663349 w 809625"/>
                <a:gd name="connsiteY12" fmla="*/ 415897 h 497681"/>
                <a:gd name="connsiteX13" fmla="*/ 535158 w 809625"/>
                <a:gd name="connsiteY13" fmla="*/ 424123 h 497681"/>
                <a:gd name="connsiteX14" fmla="*/ 443550 w 809625"/>
                <a:gd name="connsiteY14" fmla="*/ 496598 h 497681"/>
                <a:gd name="connsiteX15" fmla="*/ 308856 w 809625"/>
                <a:gd name="connsiteY15" fmla="*/ 452359 h 497681"/>
                <a:gd name="connsiteX16" fmla="*/ 108774 w 809625"/>
                <a:gd name="connsiteY16" fmla="*/ 408651 h 497681"/>
                <a:gd name="connsiteX17" fmla="*/ 20802 w 809625"/>
                <a:gd name="connsiteY17" fmla="*/ 360012 h 497681"/>
                <a:gd name="connsiteX18" fmla="*/ 39600 w 809625"/>
                <a:gd name="connsiteY18" fmla="*/ 294357 h 497681"/>
                <a:gd name="connsiteX19" fmla="*/ -94 w 809625"/>
                <a:gd name="connsiteY19" fmla="*/ 226997 h 497681"/>
                <a:gd name="connsiteX20" fmla="*/ 72397 w 809625"/>
                <a:gd name="connsiteY20" fmla="*/ 167126 h 497681"/>
                <a:gd name="connsiteX21" fmla="*/ 73091 w 809625"/>
                <a:gd name="connsiteY21" fmla="*/ 165548 h 497681"/>
                <a:gd name="connsiteX0" fmla="*/ 87953 w 809625"/>
                <a:gd name="connsiteY0" fmla="*/ 301569 h 497681"/>
                <a:gd name="connsiteX1" fmla="*/ 40481 w 809625"/>
                <a:gd name="connsiteY1" fmla="*/ 292387 h 497681"/>
                <a:gd name="connsiteX2" fmla="*/ 129839 w 809625"/>
                <a:gd name="connsiteY2" fmla="*/ 402050 h 497681"/>
                <a:gd name="connsiteX3" fmla="*/ 109074 w 809625"/>
                <a:gd name="connsiteY3" fmla="*/ 406439 h 497681"/>
                <a:gd name="connsiteX4" fmla="*/ 308819 w 809625"/>
                <a:gd name="connsiteY4" fmla="*/ 450332 h 497681"/>
                <a:gd name="connsiteX5" fmla="*/ 296300 w 809625"/>
                <a:gd name="connsiteY5" fmla="*/ 430286 h 497681"/>
                <a:gd name="connsiteX6" fmla="*/ 540256 w 809625"/>
                <a:gd name="connsiteY6" fmla="*/ 400345 h 497681"/>
                <a:gd name="connsiteX7" fmla="*/ 535252 w 809625"/>
                <a:gd name="connsiteY7" fmla="*/ 422337 h 497681"/>
                <a:gd name="connsiteX8" fmla="*/ 639622 w 809625"/>
                <a:gd name="connsiteY8" fmla="*/ 264439 h 497681"/>
                <a:gd name="connsiteX9" fmla="*/ 700550 w 809625"/>
                <a:gd name="connsiteY9" fmla="*/ 346648 h 497681"/>
                <a:gd name="connsiteX10" fmla="*/ 783349 w 809625"/>
                <a:gd name="connsiteY10" fmla="*/ 176884 h 497681"/>
                <a:gd name="connsiteX11" fmla="*/ 756212 w 809625"/>
                <a:gd name="connsiteY11" fmla="*/ 207712 h 497681"/>
                <a:gd name="connsiteX12" fmla="*/ 718242 w 809625"/>
                <a:gd name="connsiteY12" fmla="*/ 62509 h 497681"/>
                <a:gd name="connsiteX13" fmla="*/ 719666 w 809625"/>
                <a:gd name="connsiteY13" fmla="*/ 77071 h 497681"/>
                <a:gd name="connsiteX14" fmla="*/ 544960 w 809625"/>
                <a:gd name="connsiteY14" fmla="*/ 45528 h 497681"/>
                <a:gd name="connsiteX15" fmla="*/ 558866 w 809625"/>
                <a:gd name="connsiteY15" fmla="*/ 26957 h 497681"/>
                <a:gd name="connsiteX16" fmla="*/ 414951 w 809625"/>
                <a:gd name="connsiteY16" fmla="*/ 54376 h 497681"/>
                <a:gd name="connsiteX17" fmla="*/ 421679 w 809625"/>
                <a:gd name="connsiteY17" fmla="*/ 38362 h 497681"/>
                <a:gd name="connsiteX18" fmla="*/ 262378 w 809625"/>
                <a:gd name="connsiteY18" fmla="*/ 59813 h 497681"/>
                <a:gd name="connsiteX19" fmla="*/ 286742 w 809625"/>
                <a:gd name="connsiteY19" fmla="*/ 75343 h 497681"/>
                <a:gd name="connsiteX20" fmla="*/ 77345 w 809625"/>
                <a:gd name="connsiteY20" fmla="*/ 181895 h 497681"/>
                <a:gd name="connsiteX21" fmla="*/ 73091 w 809625"/>
                <a:gd name="connsiteY21" fmla="*/ 165548 h 49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809625" h="497681" fill="none" extrusionOk="0">
                  <a:moveTo>
                    <a:pt x="73091" y="165548"/>
                  </a:moveTo>
                  <a:cubicBezTo>
                    <a:pt x="68368" y="140252"/>
                    <a:pt x="73039" y="99135"/>
                    <a:pt x="105382" y="79571"/>
                  </a:cubicBezTo>
                  <a:cubicBezTo>
                    <a:pt x="155588" y="33661"/>
                    <a:pt x="201461" y="44386"/>
                    <a:pt x="262472" y="59929"/>
                  </a:cubicBezTo>
                  <a:cubicBezTo>
                    <a:pt x="286874" y="7204"/>
                    <a:pt x="380686" y="10291"/>
                    <a:pt x="420855" y="39537"/>
                  </a:cubicBezTo>
                  <a:cubicBezTo>
                    <a:pt x="427442" y="16399"/>
                    <a:pt x="457507" y="7161"/>
                    <a:pt x="482570" y="2304"/>
                  </a:cubicBezTo>
                  <a:cubicBezTo>
                    <a:pt x="504552" y="-1369"/>
                    <a:pt x="542746" y="9472"/>
                    <a:pt x="559109" y="28582"/>
                  </a:cubicBezTo>
                  <a:cubicBezTo>
                    <a:pt x="589905" y="4923"/>
                    <a:pt x="630957" y="-7692"/>
                    <a:pt x="664623" y="7949"/>
                  </a:cubicBezTo>
                  <a:cubicBezTo>
                    <a:pt x="697032" y="14383"/>
                    <a:pt x="712752" y="37933"/>
                    <a:pt x="718129" y="64237"/>
                  </a:cubicBezTo>
                  <a:cubicBezTo>
                    <a:pt x="751932" y="69214"/>
                    <a:pt x="775500" y="91083"/>
                    <a:pt x="786798" y="118867"/>
                  </a:cubicBezTo>
                  <a:cubicBezTo>
                    <a:pt x="794772" y="142950"/>
                    <a:pt x="789297" y="163922"/>
                    <a:pt x="783724" y="178105"/>
                  </a:cubicBezTo>
                  <a:cubicBezTo>
                    <a:pt x="802544" y="195702"/>
                    <a:pt x="815770" y="238502"/>
                    <a:pt x="806176" y="268678"/>
                  </a:cubicBezTo>
                  <a:cubicBezTo>
                    <a:pt x="802743" y="315522"/>
                    <a:pt x="753859" y="352658"/>
                    <a:pt x="701000" y="347961"/>
                  </a:cubicBezTo>
                  <a:cubicBezTo>
                    <a:pt x="699566" y="372255"/>
                    <a:pt x="692795" y="403281"/>
                    <a:pt x="663349" y="415897"/>
                  </a:cubicBezTo>
                  <a:cubicBezTo>
                    <a:pt x="622745" y="430284"/>
                    <a:pt x="571167" y="439474"/>
                    <a:pt x="535158" y="424123"/>
                  </a:cubicBezTo>
                  <a:cubicBezTo>
                    <a:pt x="523308" y="460656"/>
                    <a:pt x="484179" y="485255"/>
                    <a:pt x="443550" y="496598"/>
                  </a:cubicBezTo>
                  <a:cubicBezTo>
                    <a:pt x="389575" y="496834"/>
                    <a:pt x="338582" y="491578"/>
                    <a:pt x="308856" y="452359"/>
                  </a:cubicBezTo>
                  <a:cubicBezTo>
                    <a:pt x="239355" y="492261"/>
                    <a:pt x="136375" y="467151"/>
                    <a:pt x="108774" y="408651"/>
                  </a:cubicBezTo>
                  <a:cubicBezTo>
                    <a:pt x="69127" y="413605"/>
                    <a:pt x="34084" y="390274"/>
                    <a:pt x="20802" y="360012"/>
                  </a:cubicBezTo>
                  <a:cubicBezTo>
                    <a:pt x="14263" y="336603"/>
                    <a:pt x="17376" y="306359"/>
                    <a:pt x="39600" y="294357"/>
                  </a:cubicBezTo>
                  <a:cubicBezTo>
                    <a:pt x="15990" y="273748"/>
                    <a:pt x="-805" y="256944"/>
                    <a:pt x="-94" y="226997"/>
                  </a:cubicBezTo>
                  <a:cubicBezTo>
                    <a:pt x="-3196" y="191781"/>
                    <a:pt x="42945" y="177919"/>
                    <a:pt x="72397" y="167126"/>
                  </a:cubicBezTo>
                  <a:cubicBezTo>
                    <a:pt x="72676" y="166609"/>
                    <a:pt x="72902" y="166029"/>
                    <a:pt x="73091" y="165548"/>
                  </a:cubicBezTo>
                  <a:close/>
                </a:path>
                <a:path w="809625" h="497681" fill="none" extrusionOk="0">
                  <a:moveTo>
                    <a:pt x="87953" y="301569"/>
                  </a:moveTo>
                  <a:cubicBezTo>
                    <a:pt x="70983" y="300892"/>
                    <a:pt x="55316" y="299852"/>
                    <a:pt x="40481" y="292387"/>
                  </a:cubicBezTo>
                  <a:moveTo>
                    <a:pt x="129839" y="402050"/>
                  </a:moveTo>
                  <a:cubicBezTo>
                    <a:pt x="123445" y="404016"/>
                    <a:pt x="115744" y="406468"/>
                    <a:pt x="109074" y="406439"/>
                  </a:cubicBezTo>
                  <a:moveTo>
                    <a:pt x="308819" y="450332"/>
                  </a:moveTo>
                  <a:cubicBezTo>
                    <a:pt x="303199" y="444351"/>
                    <a:pt x="299415" y="436792"/>
                    <a:pt x="296300" y="430286"/>
                  </a:cubicBezTo>
                  <a:moveTo>
                    <a:pt x="540256" y="400345"/>
                  </a:moveTo>
                  <a:cubicBezTo>
                    <a:pt x="539858" y="408135"/>
                    <a:pt x="538040" y="415059"/>
                    <a:pt x="535252" y="422337"/>
                  </a:cubicBezTo>
                  <a:moveTo>
                    <a:pt x="639622" y="264439"/>
                  </a:moveTo>
                  <a:cubicBezTo>
                    <a:pt x="678315" y="281811"/>
                    <a:pt x="700600" y="310960"/>
                    <a:pt x="700550" y="346648"/>
                  </a:cubicBezTo>
                  <a:moveTo>
                    <a:pt x="783349" y="176884"/>
                  </a:moveTo>
                  <a:cubicBezTo>
                    <a:pt x="776843" y="188245"/>
                    <a:pt x="766466" y="202018"/>
                    <a:pt x="756212" y="207712"/>
                  </a:cubicBezTo>
                  <a:moveTo>
                    <a:pt x="718242" y="62509"/>
                  </a:moveTo>
                  <a:cubicBezTo>
                    <a:pt x="718435" y="67179"/>
                    <a:pt x="719723" y="71797"/>
                    <a:pt x="719666" y="77071"/>
                  </a:cubicBezTo>
                  <a:moveTo>
                    <a:pt x="544960" y="45528"/>
                  </a:moveTo>
                  <a:cubicBezTo>
                    <a:pt x="550336" y="37941"/>
                    <a:pt x="552667" y="32650"/>
                    <a:pt x="558866" y="26957"/>
                  </a:cubicBezTo>
                  <a:moveTo>
                    <a:pt x="414951" y="54376"/>
                  </a:moveTo>
                  <a:cubicBezTo>
                    <a:pt x="416713" y="48454"/>
                    <a:pt x="417195" y="43016"/>
                    <a:pt x="421679" y="38362"/>
                  </a:cubicBezTo>
                  <a:moveTo>
                    <a:pt x="262378" y="59813"/>
                  </a:moveTo>
                  <a:cubicBezTo>
                    <a:pt x="271825" y="63812"/>
                    <a:pt x="279283" y="68060"/>
                    <a:pt x="286742" y="75343"/>
                  </a:cubicBezTo>
                  <a:moveTo>
                    <a:pt x="77345" y="181895"/>
                  </a:moveTo>
                  <a:cubicBezTo>
                    <a:pt x="75801" y="175242"/>
                    <a:pt x="73757" y="170050"/>
                    <a:pt x="73091" y="165548"/>
                  </a:cubicBezTo>
                </a:path>
                <a:path w="809625" h="497681" stroke="0" extrusionOk="0">
                  <a:moveTo>
                    <a:pt x="73091" y="165548"/>
                  </a:moveTo>
                  <a:cubicBezTo>
                    <a:pt x="68798" y="136424"/>
                    <a:pt x="81036" y="100495"/>
                    <a:pt x="105382" y="79571"/>
                  </a:cubicBezTo>
                  <a:cubicBezTo>
                    <a:pt x="155925" y="37447"/>
                    <a:pt x="207132" y="42848"/>
                    <a:pt x="262472" y="59929"/>
                  </a:cubicBezTo>
                  <a:cubicBezTo>
                    <a:pt x="304270" y="21700"/>
                    <a:pt x="366185" y="1888"/>
                    <a:pt x="420855" y="39537"/>
                  </a:cubicBezTo>
                  <a:cubicBezTo>
                    <a:pt x="429026" y="17984"/>
                    <a:pt x="449470" y="6419"/>
                    <a:pt x="482570" y="2304"/>
                  </a:cubicBezTo>
                  <a:cubicBezTo>
                    <a:pt x="513053" y="-997"/>
                    <a:pt x="536470" y="5019"/>
                    <a:pt x="559109" y="28582"/>
                  </a:cubicBezTo>
                  <a:cubicBezTo>
                    <a:pt x="585431" y="-1798"/>
                    <a:pt x="633994" y="-1289"/>
                    <a:pt x="664623" y="7949"/>
                  </a:cubicBezTo>
                  <a:cubicBezTo>
                    <a:pt x="687019" y="15599"/>
                    <a:pt x="711476" y="42910"/>
                    <a:pt x="718129" y="64237"/>
                  </a:cubicBezTo>
                  <a:cubicBezTo>
                    <a:pt x="752453" y="64894"/>
                    <a:pt x="780237" y="91930"/>
                    <a:pt x="786798" y="118867"/>
                  </a:cubicBezTo>
                  <a:cubicBezTo>
                    <a:pt x="797236" y="139096"/>
                    <a:pt x="793631" y="160023"/>
                    <a:pt x="783724" y="178105"/>
                  </a:cubicBezTo>
                  <a:cubicBezTo>
                    <a:pt x="805959" y="211567"/>
                    <a:pt x="812851" y="243770"/>
                    <a:pt x="806176" y="268678"/>
                  </a:cubicBezTo>
                  <a:cubicBezTo>
                    <a:pt x="804572" y="318977"/>
                    <a:pt x="760038" y="332974"/>
                    <a:pt x="701000" y="347961"/>
                  </a:cubicBezTo>
                  <a:cubicBezTo>
                    <a:pt x="705494" y="368002"/>
                    <a:pt x="685288" y="403000"/>
                    <a:pt x="663349" y="415897"/>
                  </a:cubicBezTo>
                  <a:cubicBezTo>
                    <a:pt x="621059" y="441809"/>
                    <a:pt x="574806" y="449301"/>
                    <a:pt x="535158" y="424123"/>
                  </a:cubicBezTo>
                  <a:cubicBezTo>
                    <a:pt x="528261" y="471017"/>
                    <a:pt x="481411" y="488985"/>
                    <a:pt x="443550" y="496598"/>
                  </a:cubicBezTo>
                  <a:cubicBezTo>
                    <a:pt x="393257" y="499109"/>
                    <a:pt x="335821" y="490279"/>
                    <a:pt x="308856" y="452359"/>
                  </a:cubicBezTo>
                  <a:cubicBezTo>
                    <a:pt x="248592" y="487264"/>
                    <a:pt x="153845" y="481840"/>
                    <a:pt x="108774" y="408651"/>
                  </a:cubicBezTo>
                  <a:cubicBezTo>
                    <a:pt x="74328" y="412154"/>
                    <a:pt x="32616" y="389823"/>
                    <a:pt x="20802" y="360012"/>
                  </a:cubicBezTo>
                  <a:cubicBezTo>
                    <a:pt x="11209" y="335246"/>
                    <a:pt x="20118" y="311167"/>
                    <a:pt x="39600" y="294357"/>
                  </a:cubicBezTo>
                  <a:cubicBezTo>
                    <a:pt x="6035" y="282818"/>
                    <a:pt x="-6734" y="254347"/>
                    <a:pt x="-94" y="226997"/>
                  </a:cubicBezTo>
                  <a:cubicBezTo>
                    <a:pt x="-157" y="198911"/>
                    <a:pt x="35992" y="169958"/>
                    <a:pt x="72397" y="167126"/>
                  </a:cubicBezTo>
                  <a:cubicBezTo>
                    <a:pt x="72473" y="166537"/>
                    <a:pt x="72939" y="166158"/>
                    <a:pt x="73091" y="165548"/>
                  </a:cubicBezTo>
                  <a:close/>
                </a:path>
                <a:path w="809625" h="497681" fill="none" stroke="0" extrusionOk="0">
                  <a:moveTo>
                    <a:pt x="87953" y="301569"/>
                  </a:moveTo>
                  <a:cubicBezTo>
                    <a:pt x="72621" y="305483"/>
                    <a:pt x="55896" y="303361"/>
                    <a:pt x="40481" y="292387"/>
                  </a:cubicBezTo>
                  <a:moveTo>
                    <a:pt x="129839" y="402050"/>
                  </a:moveTo>
                  <a:cubicBezTo>
                    <a:pt x="124492" y="404735"/>
                    <a:pt x="116099" y="404683"/>
                    <a:pt x="109074" y="406439"/>
                  </a:cubicBezTo>
                  <a:moveTo>
                    <a:pt x="308819" y="450332"/>
                  </a:moveTo>
                  <a:cubicBezTo>
                    <a:pt x="303592" y="443705"/>
                    <a:pt x="300147" y="438459"/>
                    <a:pt x="296300" y="430286"/>
                  </a:cubicBezTo>
                  <a:moveTo>
                    <a:pt x="540256" y="400345"/>
                  </a:moveTo>
                  <a:cubicBezTo>
                    <a:pt x="539905" y="407216"/>
                    <a:pt x="537993" y="414201"/>
                    <a:pt x="535252" y="422337"/>
                  </a:cubicBezTo>
                  <a:moveTo>
                    <a:pt x="639622" y="264439"/>
                  </a:moveTo>
                  <a:cubicBezTo>
                    <a:pt x="685894" y="278227"/>
                    <a:pt x="694401" y="316008"/>
                    <a:pt x="700550" y="346648"/>
                  </a:cubicBezTo>
                  <a:moveTo>
                    <a:pt x="783349" y="176884"/>
                  </a:moveTo>
                  <a:cubicBezTo>
                    <a:pt x="777654" y="191982"/>
                    <a:pt x="768599" y="199517"/>
                    <a:pt x="756212" y="207712"/>
                  </a:cubicBezTo>
                  <a:moveTo>
                    <a:pt x="718242" y="62509"/>
                  </a:moveTo>
                  <a:cubicBezTo>
                    <a:pt x="719197" y="67748"/>
                    <a:pt x="719902" y="71771"/>
                    <a:pt x="719666" y="77071"/>
                  </a:cubicBezTo>
                  <a:moveTo>
                    <a:pt x="544960" y="45528"/>
                  </a:moveTo>
                  <a:cubicBezTo>
                    <a:pt x="548762" y="38080"/>
                    <a:pt x="555070" y="31914"/>
                    <a:pt x="558866" y="26957"/>
                  </a:cubicBezTo>
                  <a:moveTo>
                    <a:pt x="414951" y="54376"/>
                  </a:moveTo>
                  <a:cubicBezTo>
                    <a:pt x="415995" y="49992"/>
                    <a:pt x="418351" y="42485"/>
                    <a:pt x="421679" y="38362"/>
                  </a:cubicBezTo>
                  <a:moveTo>
                    <a:pt x="262378" y="59813"/>
                  </a:moveTo>
                  <a:cubicBezTo>
                    <a:pt x="271310" y="64546"/>
                    <a:pt x="277316" y="70458"/>
                    <a:pt x="286742" y="75343"/>
                  </a:cubicBezTo>
                  <a:moveTo>
                    <a:pt x="77345" y="181895"/>
                  </a:moveTo>
                  <a:cubicBezTo>
                    <a:pt x="75121" y="177082"/>
                    <a:pt x="74426" y="171659"/>
                    <a:pt x="73091" y="165548"/>
                  </a:cubicBezTo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2147526906">
                    <a:prstGeom prst="cloud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" name="Gebäude">
            <a:extLst>
              <a:ext uri="{FF2B5EF4-FFF2-40B4-BE49-F238E27FC236}">
                <a16:creationId xmlns:a16="http://schemas.microsoft.com/office/drawing/2014/main" id="{EB6AF427-5886-057E-3885-7FFE56C5232B}"/>
              </a:ext>
            </a:extLst>
          </p:cNvPr>
          <p:cNvSpPr/>
          <p:nvPr/>
        </p:nvSpPr>
        <p:spPr>
          <a:xfrm>
            <a:off x="118040" y="781807"/>
            <a:ext cx="6790701" cy="343006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5" name="Fischtank 1">
            <a:extLst>
              <a:ext uri="{FF2B5EF4-FFF2-40B4-BE49-F238E27FC236}">
                <a16:creationId xmlns:a16="http://schemas.microsoft.com/office/drawing/2014/main" id="{15800898-2A24-D75E-7F7C-83A0C1C23C4B}"/>
              </a:ext>
            </a:extLst>
          </p:cNvPr>
          <p:cNvSpPr/>
          <p:nvPr/>
        </p:nvSpPr>
        <p:spPr>
          <a:xfrm>
            <a:off x="166641" y="823465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38" dirty="0">
              <a:solidFill>
                <a:schemeClr val="tx1"/>
              </a:solidFill>
            </a:endParaRPr>
          </a:p>
        </p:txBody>
      </p:sp>
      <p:sp>
        <p:nvSpPr>
          <p:cNvPr id="6" name="Fischtank 2">
            <a:extLst>
              <a:ext uri="{FF2B5EF4-FFF2-40B4-BE49-F238E27FC236}">
                <a16:creationId xmlns:a16="http://schemas.microsoft.com/office/drawing/2014/main" id="{7DDC843A-52C7-16D8-F014-9240138D1977}"/>
              </a:ext>
            </a:extLst>
          </p:cNvPr>
          <p:cNvSpPr/>
          <p:nvPr/>
        </p:nvSpPr>
        <p:spPr>
          <a:xfrm>
            <a:off x="1127726" y="823463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900" dirty="0">
              <a:solidFill>
                <a:schemeClr val="tx1"/>
              </a:solidFill>
            </a:endParaRPr>
          </a:p>
        </p:txBody>
      </p:sp>
      <p:sp>
        <p:nvSpPr>
          <p:cNvPr id="7" name="Fischtank 4">
            <a:extLst>
              <a:ext uri="{FF2B5EF4-FFF2-40B4-BE49-F238E27FC236}">
                <a16:creationId xmlns:a16="http://schemas.microsoft.com/office/drawing/2014/main" id="{8D8B1C58-7091-D091-7B2C-8F82AE02B9B7}"/>
              </a:ext>
            </a:extLst>
          </p:cNvPr>
          <p:cNvSpPr/>
          <p:nvPr/>
        </p:nvSpPr>
        <p:spPr>
          <a:xfrm>
            <a:off x="2088811" y="823463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8" name="Büro">
            <a:extLst>
              <a:ext uri="{FF2B5EF4-FFF2-40B4-BE49-F238E27FC236}">
                <a16:creationId xmlns:a16="http://schemas.microsoft.com/office/drawing/2014/main" id="{5F67DF9B-6642-CBDB-FD02-AC8F4A0914F6}"/>
              </a:ext>
            </a:extLst>
          </p:cNvPr>
          <p:cNvSpPr/>
          <p:nvPr/>
        </p:nvSpPr>
        <p:spPr>
          <a:xfrm>
            <a:off x="5781475" y="781809"/>
            <a:ext cx="1127268" cy="127502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38" dirty="0">
              <a:solidFill>
                <a:schemeClr val="tx1"/>
              </a:solidFill>
            </a:endParaRPr>
          </a:p>
        </p:txBody>
      </p:sp>
      <p:pic>
        <p:nvPicPr>
          <p:cNvPr id="10" name="Schreibtisch" descr="Schreibtisch Silhouette">
            <a:extLst>
              <a:ext uri="{FF2B5EF4-FFF2-40B4-BE49-F238E27FC236}">
                <a16:creationId xmlns:a16="http://schemas.microsoft.com/office/drawing/2014/main" id="{05ED9BE7-1040-F0E4-581F-C270050EA5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79224" y="705236"/>
            <a:ext cx="653047" cy="653047"/>
          </a:xfrm>
          <a:prstGeom prst="rect">
            <a:avLst/>
          </a:prstGeom>
        </p:spPr>
      </p:pic>
      <p:pic>
        <p:nvPicPr>
          <p:cNvPr id="27" name="Kai" descr="Vollziegelwand Silhouette">
            <a:extLst>
              <a:ext uri="{FF2B5EF4-FFF2-40B4-BE49-F238E27FC236}">
                <a16:creationId xmlns:a16="http://schemas.microsoft.com/office/drawing/2014/main" id="{E9B30AD0-300A-A4CE-B621-D1C6F3445E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37867" y="597806"/>
            <a:ext cx="493350" cy="493350"/>
          </a:xfrm>
          <a:prstGeom prst="rect">
            <a:avLst/>
          </a:prstGeom>
        </p:spPr>
      </p:pic>
      <p:pic>
        <p:nvPicPr>
          <p:cNvPr id="44" name="Grafik 43" descr="Vollziegelwand Silhouette">
            <a:extLst>
              <a:ext uri="{FF2B5EF4-FFF2-40B4-BE49-F238E27FC236}">
                <a16:creationId xmlns:a16="http://schemas.microsoft.com/office/drawing/2014/main" id="{77B91EA0-EF39-B54E-F799-6B720B3A18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37362" y="961971"/>
            <a:ext cx="493350" cy="493350"/>
          </a:xfrm>
          <a:prstGeom prst="rect">
            <a:avLst/>
          </a:prstGeom>
        </p:spPr>
      </p:pic>
      <p:pic>
        <p:nvPicPr>
          <p:cNvPr id="45" name="Grafik 44" descr="Vollziegelwand Silhouette">
            <a:extLst>
              <a:ext uri="{FF2B5EF4-FFF2-40B4-BE49-F238E27FC236}">
                <a16:creationId xmlns:a16="http://schemas.microsoft.com/office/drawing/2014/main" id="{CFD2DFDC-BF12-93F8-8681-F87F4C9F44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37362" y="1326870"/>
            <a:ext cx="493350" cy="493350"/>
          </a:xfrm>
          <a:prstGeom prst="rect">
            <a:avLst/>
          </a:prstGeom>
        </p:spPr>
      </p:pic>
      <p:pic>
        <p:nvPicPr>
          <p:cNvPr id="46" name="Grafik 45" descr="Vollziegelwand Silhouette">
            <a:extLst>
              <a:ext uri="{FF2B5EF4-FFF2-40B4-BE49-F238E27FC236}">
                <a16:creationId xmlns:a16="http://schemas.microsoft.com/office/drawing/2014/main" id="{A9238DF5-6048-3984-81B1-5D7AF512A5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36858" y="1691036"/>
            <a:ext cx="493350" cy="493350"/>
          </a:xfrm>
          <a:prstGeom prst="rect">
            <a:avLst/>
          </a:prstGeom>
        </p:spPr>
      </p:pic>
      <p:pic>
        <p:nvPicPr>
          <p:cNvPr id="47" name="Grafik 46" descr="Vollziegelwand Silhouette">
            <a:extLst>
              <a:ext uri="{FF2B5EF4-FFF2-40B4-BE49-F238E27FC236}">
                <a16:creationId xmlns:a16="http://schemas.microsoft.com/office/drawing/2014/main" id="{8CEE0D93-3D9F-F7B9-343C-BB43371759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37362" y="2056828"/>
            <a:ext cx="493350" cy="493350"/>
          </a:xfrm>
          <a:prstGeom prst="rect">
            <a:avLst/>
          </a:prstGeom>
        </p:spPr>
      </p:pic>
      <p:pic>
        <p:nvPicPr>
          <p:cNvPr id="48" name="Grafik 47" descr="Vollziegelwand Silhouette">
            <a:extLst>
              <a:ext uri="{FF2B5EF4-FFF2-40B4-BE49-F238E27FC236}">
                <a16:creationId xmlns:a16="http://schemas.microsoft.com/office/drawing/2014/main" id="{6FE05201-8409-9B65-75FA-C51C3B750A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36858" y="2420994"/>
            <a:ext cx="493350" cy="493350"/>
          </a:xfrm>
          <a:prstGeom prst="rect">
            <a:avLst/>
          </a:prstGeom>
        </p:spPr>
      </p:pic>
      <p:pic>
        <p:nvPicPr>
          <p:cNvPr id="49" name="Grafik 48" descr="Vollziegelwand Silhouette">
            <a:extLst>
              <a:ext uri="{FF2B5EF4-FFF2-40B4-BE49-F238E27FC236}">
                <a16:creationId xmlns:a16="http://schemas.microsoft.com/office/drawing/2014/main" id="{4418932A-BCBD-2C8E-4CCF-D29F74693A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36858" y="2785892"/>
            <a:ext cx="493350" cy="493350"/>
          </a:xfrm>
          <a:prstGeom prst="rect">
            <a:avLst/>
          </a:prstGeom>
        </p:spPr>
      </p:pic>
      <p:pic>
        <p:nvPicPr>
          <p:cNvPr id="50" name="Grafik 49" descr="Vollziegelwand Silhouette">
            <a:extLst>
              <a:ext uri="{FF2B5EF4-FFF2-40B4-BE49-F238E27FC236}">
                <a16:creationId xmlns:a16="http://schemas.microsoft.com/office/drawing/2014/main" id="{B0271DC5-B89F-B59C-CAD7-81CD9B3568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36353" y="3150058"/>
            <a:ext cx="493350" cy="493350"/>
          </a:xfrm>
          <a:prstGeom prst="rect">
            <a:avLst/>
          </a:prstGeom>
        </p:spPr>
      </p:pic>
      <p:pic>
        <p:nvPicPr>
          <p:cNvPr id="51" name="Grafik 50" descr="Vollziegelwand Silhouette">
            <a:extLst>
              <a:ext uri="{FF2B5EF4-FFF2-40B4-BE49-F238E27FC236}">
                <a16:creationId xmlns:a16="http://schemas.microsoft.com/office/drawing/2014/main" id="{6389B2AB-0A3E-8E09-8E5F-8EE4FEBD88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45252" y="3496119"/>
            <a:ext cx="493350" cy="493350"/>
          </a:xfrm>
          <a:prstGeom prst="rect">
            <a:avLst/>
          </a:prstGeom>
        </p:spPr>
      </p:pic>
      <p:pic>
        <p:nvPicPr>
          <p:cNvPr id="52" name="Grafik 51" descr="Vollziegelwand Silhouette">
            <a:extLst>
              <a:ext uri="{FF2B5EF4-FFF2-40B4-BE49-F238E27FC236}">
                <a16:creationId xmlns:a16="http://schemas.microsoft.com/office/drawing/2014/main" id="{0794ABBD-3E24-0812-7B17-004CFE3F37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44748" y="3860285"/>
            <a:ext cx="493350" cy="493350"/>
          </a:xfrm>
          <a:prstGeom prst="rect">
            <a:avLst/>
          </a:prstGeom>
        </p:spPr>
      </p:pic>
      <p:pic>
        <p:nvPicPr>
          <p:cNvPr id="53" name="Grafik 52" descr="Vollziegelwand Silhouette">
            <a:extLst>
              <a:ext uri="{FF2B5EF4-FFF2-40B4-BE49-F238E27FC236}">
                <a16:creationId xmlns:a16="http://schemas.microsoft.com/office/drawing/2014/main" id="{1093BAA7-4644-7A30-0198-6C1E63B62A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44748" y="4225183"/>
            <a:ext cx="493350" cy="493350"/>
          </a:xfrm>
          <a:prstGeom prst="rect">
            <a:avLst/>
          </a:prstGeom>
        </p:spPr>
      </p:pic>
      <p:pic>
        <p:nvPicPr>
          <p:cNvPr id="54" name="Grafik 53" descr="Vollziegelwand Silhouette">
            <a:extLst>
              <a:ext uri="{FF2B5EF4-FFF2-40B4-BE49-F238E27FC236}">
                <a16:creationId xmlns:a16="http://schemas.microsoft.com/office/drawing/2014/main" id="{6D2323E3-2A51-8CC7-00B3-61CC7A3D1D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44243" y="4589349"/>
            <a:ext cx="493350" cy="493350"/>
          </a:xfrm>
          <a:prstGeom prst="rect">
            <a:avLst/>
          </a:prstGeom>
        </p:spPr>
      </p:pic>
      <p:pic>
        <p:nvPicPr>
          <p:cNvPr id="55" name="Mauer" descr="Vollziegelwand Silhouette">
            <a:extLst>
              <a:ext uri="{FF2B5EF4-FFF2-40B4-BE49-F238E27FC236}">
                <a16:creationId xmlns:a16="http://schemas.microsoft.com/office/drawing/2014/main" id="{D2CAD8A2-A9A7-07C9-5AA8-5990C18BD7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44748" y="4955142"/>
            <a:ext cx="493350" cy="493350"/>
          </a:xfrm>
          <a:prstGeom prst="rect">
            <a:avLst/>
          </a:prstGeom>
        </p:spPr>
      </p:pic>
      <p:pic>
        <p:nvPicPr>
          <p:cNvPr id="56" name="Mauer" descr="Vollziegelwand Silhouette">
            <a:extLst>
              <a:ext uri="{FF2B5EF4-FFF2-40B4-BE49-F238E27FC236}">
                <a16:creationId xmlns:a16="http://schemas.microsoft.com/office/drawing/2014/main" id="{79220A9B-AC82-49BC-4CD7-411DF75B4B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44243" y="5319307"/>
            <a:ext cx="493350" cy="493350"/>
          </a:xfrm>
          <a:prstGeom prst="rect">
            <a:avLst/>
          </a:prstGeom>
        </p:spPr>
      </p:pic>
      <p:pic>
        <p:nvPicPr>
          <p:cNvPr id="57" name="Mauer" descr="Vollziegelwand Silhouette">
            <a:extLst>
              <a:ext uri="{FF2B5EF4-FFF2-40B4-BE49-F238E27FC236}">
                <a16:creationId xmlns:a16="http://schemas.microsoft.com/office/drawing/2014/main" id="{ACF053B0-4CA7-1918-EB28-F14A39DC41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44243" y="5684206"/>
            <a:ext cx="493350" cy="493350"/>
          </a:xfrm>
          <a:prstGeom prst="rect">
            <a:avLst/>
          </a:prstGeom>
        </p:spPr>
      </p:pic>
      <p:sp>
        <p:nvSpPr>
          <p:cNvPr id="59" name="Schild Straße">
            <a:extLst>
              <a:ext uri="{FF2B5EF4-FFF2-40B4-BE49-F238E27FC236}">
                <a16:creationId xmlns:a16="http://schemas.microsoft.com/office/drawing/2014/main" id="{5046551F-3782-CABF-5A28-01621983A8CD}"/>
              </a:ext>
            </a:extLst>
          </p:cNvPr>
          <p:cNvSpPr/>
          <p:nvPr/>
        </p:nvSpPr>
        <p:spPr>
          <a:xfrm>
            <a:off x="57245" y="5900871"/>
            <a:ext cx="697880" cy="28121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38" dirty="0"/>
              <a:t>Straße</a:t>
            </a:r>
            <a:endParaRPr lang="de-DE" sz="1463" dirty="0"/>
          </a:p>
        </p:txBody>
      </p:sp>
      <p:pic>
        <p:nvPicPr>
          <p:cNvPr id="66" name="Wellen" descr="Wassermann Silhouette">
            <a:extLst>
              <a:ext uri="{FF2B5EF4-FFF2-40B4-BE49-F238E27FC236}">
                <a16:creationId xmlns:a16="http://schemas.microsoft.com/office/drawing/2014/main" id="{E1F87627-EF82-955D-811C-FF0F207FF6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899200" y="952819"/>
            <a:ext cx="742950" cy="742950"/>
          </a:xfrm>
          <a:prstGeom prst="rect">
            <a:avLst/>
          </a:prstGeom>
        </p:spPr>
      </p:pic>
      <p:sp>
        <p:nvSpPr>
          <p:cNvPr id="69" name="Pumpenraum">
            <a:extLst>
              <a:ext uri="{FF2B5EF4-FFF2-40B4-BE49-F238E27FC236}">
                <a16:creationId xmlns:a16="http://schemas.microsoft.com/office/drawing/2014/main" id="{1D937FF6-563B-A8D2-70DA-151FDBC25C0E}"/>
              </a:ext>
            </a:extLst>
          </p:cNvPr>
          <p:cNvSpPr/>
          <p:nvPr/>
        </p:nvSpPr>
        <p:spPr>
          <a:xfrm>
            <a:off x="4058148" y="789717"/>
            <a:ext cx="1127269" cy="1038413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1138" dirty="0"/>
          </a:p>
        </p:txBody>
      </p:sp>
      <p:pic>
        <p:nvPicPr>
          <p:cNvPr id="68" name="Hydrant" descr="Feuerhydrant Silhouette">
            <a:extLst>
              <a:ext uri="{FF2B5EF4-FFF2-40B4-BE49-F238E27FC236}">
                <a16:creationId xmlns:a16="http://schemas.microsoft.com/office/drawing/2014/main" id="{2BADCDE7-1639-016D-D0F5-BB02329B2B5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768156" y="796037"/>
            <a:ext cx="265155" cy="265155"/>
          </a:xfrm>
          <a:prstGeom prst="rect">
            <a:avLst/>
          </a:prstGeom>
        </p:spPr>
      </p:pic>
      <p:pic>
        <p:nvPicPr>
          <p:cNvPr id="70" name="Wellen" descr="Wassermann Silhouette">
            <a:extLst>
              <a:ext uri="{FF2B5EF4-FFF2-40B4-BE49-F238E27FC236}">
                <a16:creationId xmlns:a16="http://schemas.microsoft.com/office/drawing/2014/main" id="{AFDFA723-F325-0BA1-EFD7-5DB7CB2F71D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899200" y="2200630"/>
            <a:ext cx="742950" cy="742950"/>
          </a:xfrm>
          <a:prstGeom prst="rect">
            <a:avLst/>
          </a:prstGeom>
        </p:spPr>
      </p:pic>
      <p:pic>
        <p:nvPicPr>
          <p:cNvPr id="71" name="Wellen" descr="Wassermann Silhouette">
            <a:extLst>
              <a:ext uri="{FF2B5EF4-FFF2-40B4-BE49-F238E27FC236}">
                <a16:creationId xmlns:a16="http://schemas.microsoft.com/office/drawing/2014/main" id="{BDF71901-1866-36DA-E201-A34166533C9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899200" y="3448442"/>
            <a:ext cx="742950" cy="742950"/>
          </a:xfrm>
          <a:prstGeom prst="rect">
            <a:avLst/>
          </a:prstGeom>
        </p:spPr>
      </p:pic>
      <p:pic>
        <p:nvPicPr>
          <p:cNvPr id="72" name="Wellen" descr="Wassermann Silhouette">
            <a:extLst>
              <a:ext uri="{FF2B5EF4-FFF2-40B4-BE49-F238E27FC236}">
                <a16:creationId xmlns:a16="http://schemas.microsoft.com/office/drawing/2014/main" id="{B2162FFD-3ADB-7E0C-71B9-5BEF41B8E8B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899200" y="4696253"/>
            <a:ext cx="742950" cy="742950"/>
          </a:xfrm>
          <a:prstGeom prst="rect">
            <a:avLst/>
          </a:prstGeom>
        </p:spPr>
      </p:pic>
      <p:sp>
        <p:nvSpPr>
          <p:cNvPr id="73" name="Rechteck: abgerundete Ecken 72">
            <a:extLst>
              <a:ext uri="{FF2B5EF4-FFF2-40B4-BE49-F238E27FC236}">
                <a16:creationId xmlns:a16="http://schemas.microsoft.com/office/drawing/2014/main" id="{50DDEE1B-385D-52F5-3972-4AEEA91047AA}"/>
              </a:ext>
            </a:extLst>
          </p:cNvPr>
          <p:cNvSpPr/>
          <p:nvPr/>
        </p:nvSpPr>
        <p:spPr>
          <a:xfrm>
            <a:off x="3049897" y="828395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pic>
        <p:nvPicPr>
          <p:cNvPr id="2" name="Hydrant" descr="Feuerhydrant Silhouette">
            <a:extLst>
              <a:ext uri="{FF2B5EF4-FFF2-40B4-BE49-F238E27FC236}">
                <a16:creationId xmlns:a16="http://schemas.microsoft.com/office/drawing/2014/main" id="{9CF551A6-1FB4-2F1E-BA3B-EB6493CD3CE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641518" y="802907"/>
            <a:ext cx="265155" cy="265155"/>
          </a:xfrm>
          <a:prstGeom prst="rect">
            <a:avLst/>
          </a:prstGeom>
        </p:spPr>
      </p:pic>
      <p:pic>
        <p:nvPicPr>
          <p:cNvPr id="3" name="Hydrant" descr="Feuerhydrant Silhouette">
            <a:extLst>
              <a:ext uri="{FF2B5EF4-FFF2-40B4-BE49-F238E27FC236}">
                <a16:creationId xmlns:a16="http://schemas.microsoft.com/office/drawing/2014/main" id="{AE9D8321-AAFA-C99C-40E1-155D8D10133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08436" y="802907"/>
            <a:ext cx="265155" cy="265155"/>
          </a:xfrm>
          <a:prstGeom prst="rect">
            <a:avLst/>
          </a:prstGeom>
        </p:spPr>
      </p:pic>
      <p:pic>
        <p:nvPicPr>
          <p:cNvPr id="17" name="Grafik 16" descr="Tools mit einfarbiger Füllung">
            <a:extLst>
              <a:ext uri="{FF2B5EF4-FFF2-40B4-BE49-F238E27FC236}">
                <a16:creationId xmlns:a16="http://schemas.microsoft.com/office/drawing/2014/main" id="{FE56B2B5-6E47-1B21-9EE5-8E9577A1101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011676" y="3706380"/>
            <a:ext cx="307809" cy="307809"/>
          </a:xfrm>
          <a:prstGeom prst="rect">
            <a:avLst/>
          </a:prstGeom>
        </p:spPr>
      </p:pic>
      <p:pic>
        <p:nvPicPr>
          <p:cNvPr id="19" name="Grafik 18" descr="Ölfass Silhouette">
            <a:extLst>
              <a:ext uri="{FF2B5EF4-FFF2-40B4-BE49-F238E27FC236}">
                <a16:creationId xmlns:a16="http://schemas.microsoft.com/office/drawing/2014/main" id="{6C290804-250E-5A75-459A-90680405066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064022" y="3297008"/>
            <a:ext cx="363864" cy="363864"/>
          </a:xfrm>
          <a:prstGeom prst="rect">
            <a:avLst/>
          </a:prstGeom>
        </p:spPr>
      </p:pic>
      <p:pic>
        <p:nvPicPr>
          <p:cNvPr id="21" name="Grafik 20" descr="Kreiseltheodolith Silhouette">
            <a:extLst>
              <a:ext uri="{FF2B5EF4-FFF2-40B4-BE49-F238E27FC236}">
                <a16:creationId xmlns:a16="http://schemas.microsoft.com/office/drawing/2014/main" id="{2672E0BF-CA07-893B-95CA-CE41A117141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525497" y="3278962"/>
            <a:ext cx="288236" cy="288236"/>
          </a:xfrm>
          <a:prstGeom prst="rect">
            <a:avLst/>
          </a:prstGeom>
        </p:spPr>
      </p:pic>
      <p:pic>
        <p:nvPicPr>
          <p:cNvPr id="28" name="Grafik 27" descr="Picknicktisch Silhouette">
            <a:extLst>
              <a:ext uri="{FF2B5EF4-FFF2-40B4-BE49-F238E27FC236}">
                <a16:creationId xmlns:a16="http://schemas.microsoft.com/office/drawing/2014/main" id="{C9C89068-ECF8-CD84-B0C1-DDD12CFCFC4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519150" y="3666012"/>
            <a:ext cx="307809" cy="307809"/>
          </a:xfrm>
          <a:prstGeom prst="rect">
            <a:avLst/>
          </a:prstGeom>
        </p:spPr>
      </p:pic>
      <p:sp>
        <p:nvSpPr>
          <p:cNvPr id="41" name="Rechteck 40">
            <a:extLst>
              <a:ext uri="{FF2B5EF4-FFF2-40B4-BE49-F238E27FC236}">
                <a16:creationId xmlns:a16="http://schemas.microsoft.com/office/drawing/2014/main" id="{C651F66B-667A-F18C-5FA3-C6DDF77BFD0F}"/>
              </a:ext>
            </a:extLst>
          </p:cNvPr>
          <p:cNvSpPr/>
          <p:nvPr/>
        </p:nvSpPr>
        <p:spPr>
          <a:xfrm>
            <a:off x="3973373" y="2662983"/>
            <a:ext cx="85521" cy="154563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C7C7EA80-856C-502D-4521-19B9F928B4D6}"/>
              </a:ext>
            </a:extLst>
          </p:cNvPr>
          <p:cNvSpPr/>
          <p:nvPr/>
        </p:nvSpPr>
        <p:spPr>
          <a:xfrm>
            <a:off x="3973373" y="789717"/>
            <a:ext cx="85521" cy="154563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pic>
        <p:nvPicPr>
          <p:cNvPr id="16" name="Battarie" descr="Ladender Akku mit einfarbiger Füllung">
            <a:extLst>
              <a:ext uri="{FF2B5EF4-FFF2-40B4-BE49-F238E27FC236}">
                <a16:creationId xmlns:a16="http://schemas.microsoft.com/office/drawing/2014/main" id="{867844A6-3799-F25C-EC16-1578A7DFB50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rot="16200000">
            <a:off x="6530650" y="2825061"/>
            <a:ext cx="284808" cy="284808"/>
          </a:xfrm>
          <a:prstGeom prst="rect">
            <a:avLst/>
          </a:prstGeom>
        </p:spPr>
      </p:pic>
      <p:grpSp>
        <p:nvGrpSpPr>
          <p:cNvPr id="79" name="Auto 01">
            <a:extLst>
              <a:ext uri="{FF2B5EF4-FFF2-40B4-BE49-F238E27FC236}">
                <a16:creationId xmlns:a16="http://schemas.microsoft.com/office/drawing/2014/main" id="{87A32861-E727-DF91-E506-88394EDD6113}"/>
              </a:ext>
            </a:extLst>
          </p:cNvPr>
          <p:cNvGrpSpPr/>
          <p:nvPr/>
        </p:nvGrpSpPr>
        <p:grpSpPr>
          <a:xfrm rot="11098902" flipH="1">
            <a:off x="5229384" y="2493644"/>
            <a:ext cx="622915" cy="1398491"/>
            <a:chOff x="4644008" y="1340768"/>
            <a:chExt cx="792088" cy="1656184"/>
          </a:xfrm>
        </p:grpSpPr>
        <p:sp>
          <p:nvSpPr>
            <p:cNvPr id="80" name="Abgerundetes Rechteck 1103">
              <a:extLst>
                <a:ext uri="{FF2B5EF4-FFF2-40B4-BE49-F238E27FC236}">
                  <a16:creationId xmlns:a16="http://schemas.microsoft.com/office/drawing/2014/main" id="{1810714E-46F2-A6FC-6F0A-49C34243A7F9}"/>
                </a:ext>
              </a:extLst>
            </p:cNvPr>
            <p:cNvSpPr/>
            <p:nvPr/>
          </p:nvSpPr>
          <p:spPr>
            <a:xfrm>
              <a:off x="4644008" y="1340768"/>
              <a:ext cx="792088" cy="1656184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" name="Ecken des Rechtecks auf der gleichen Seite schneiden 1104">
              <a:extLst>
                <a:ext uri="{FF2B5EF4-FFF2-40B4-BE49-F238E27FC236}">
                  <a16:creationId xmlns:a16="http://schemas.microsoft.com/office/drawing/2014/main" id="{2F58A959-73C5-9EF3-C8BF-3814DA81D82D}"/>
                </a:ext>
              </a:extLst>
            </p:cNvPr>
            <p:cNvSpPr/>
            <p:nvPr/>
          </p:nvSpPr>
          <p:spPr>
            <a:xfrm>
              <a:off x="4677916" y="1700808"/>
              <a:ext cx="720080" cy="14401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2" name="Rechteck 81">
              <a:extLst>
                <a:ext uri="{FF2B5EF4-FFF2-40B4-BE49-F238E27FC236}">
                  <a16:creationId xmlns:a16="http://schemas.microsoft.com/office/drawing/2014/main" id="{476E7824-295E-B247-A661-5AF364D1A06D}"/>
                </a:ext>
              </a:extLst>
            </p:cNvPr>
            <p:cNvSpPr/>
            <p:nvPr/>
          </p:nvSpPr>
          <p:spPr>
            <a:xfrm>
              <a:off x="5364088" y="191683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3" name="Rechteck 82">
              <a:extLst>
                <a:ext uri="{FF2B5EF4-FFF2-40B4-BE49-F238E27FC236}">
                  <a16:creationId xmlns:a16="http://schemas.microsoft.com/office/drawing/2014/main" id="{911B9718-3915-CFBE-61E7-37560A636EBD}"/>
                </a:ext>
              </a:extLst>
            </p:cNvPr>
            <p:cNvSpPr/>
            <p:nvPr/>
          </p:nvSpPr>
          <p:spPr>
            <a:xfrm>
              <a:off x="4644008" y="191683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4" name="Rechteck 83">
              <a:extLst>
                <a:ext uri="{FF2B5EF4-FFF2-40B4-BE49-F238E27FC236}">
                  <a16:creationId xmlns:a16="http://schemas.microsoft.com/office/drawing/2014/main" id="{4ACFCD16-A655-6DD4-DB21-853C06317734}"/>
                </a:ext>
              </a:extLst>
            </p:cNvPr>
            <p:cNvSpPr/>
            <p:nvPr/>
          </p:nvSpPr>
          <p:spPr>
            <a:xfrm>
              <a:off x="5364088" y="227687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5" name="Rechteck 84">
              <a:extLst>
                <a:ext uri="{FF2B5EF4-FFF2-40B4-BE49-F238E27FC236}">
                  <a16:creationId xmlns:a16="http://schemas.microsoft.com/office/drawing/2014/main" id="{FC9209DA-B6D1-7C56-421C-4F60A50D02D8}"/>
                </a:ext>
              </a:extLst>
            </p:cNvPr>
            <p:cNvSpPr/>
            <p:nvPr/>
          </p:nvSpPr>
          <p:spPr>
            <a:xfrm>
              <a:off x="4644008" y="227687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6" name="Abgerundetes Rechteck 1109">
              <a:extLst>
                <a:ext uri="{FF2B5EF4-FFF2-40B4-BE49-F238E27FC236}">
                  <a16:creationId xmlns:a16="http://schemas.microsoft.com/office/drawing/2014/main" id="{4A5D320E-9B22-884B-EDBE-004860BBDAB9}"/>
                </a:ext>
              </a:extLst>
            </p:cNvPr>
            <p:cNvSpPr/>
            <p:nvPr/>
          </p:nvSpPr>
          <p:spPr>
            <a:xfrm>
              <a:off x="4716014" y="1844822"/>
              <a:ext cx="648071" cy="1081761"/>
            </a:xfrm>
            <a:prstGeom prst="roundRect">
              <a:avLst>
                <a:gd name="adj" fmla="val 794"/>
              </a:avLst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7" name="Abgerundetes Rechteck 1110">
              <a:extLst>
                <a:ext uri="{FF2B5EF4-FFF2-40B4-BE49-F238E27FC236}">
                  <a16:creationId xmlns:a16="http://schemas.microsoft.com/office/drawing/2014/main" id="{CB067651-4DBA-C906-B1E9-4F80F78D16E3}"/>
                </a:ext>
              </a:extLst>
            </p:cNvPr>
            <p:cNvSpPr/>
            <p:nvPr/>
          </p:nvSpPr>
          <p:spPr>
            <a:xfrm>
              <a:off x="4644008" y="1340768"/>
              <a:ext cx="792088" cy="1656184"/>
            </a:xfrm>
            <a:prstGeom prst="round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88" name="Gruppierung 1111">
              <a:extLst>
                <a:ext uri="{FF2B5EF4-FFF2-40B4-BE49-F238E27FC236}">
                  <a16:creationId xmlns:a16="http://schemas.microsoft.com/office/drawing/2014/main" id="{75FF9805-6670-4CC9-8AA2-886FA21AE893}"/>
                </a:ext>
              </a:extLst>
            </p:cNvPr>
            <p:cNvGrpSpPr/>
            <p:nvPr/>
          </p:nvGrpSpPr>
          <p:grpSpPr>
            <a:xfrm flipH="1">
              <a:off x="4745474" y="1370930"/>
              <a:ext cx="589156" cy="54101"/>
              <a:chOff x="3258964" y="1391568"/>
              <a:chExt cx="648072" cy="72008"/>
            </a:xfrm>
          </p:grpSpPr>
          <p:sp>
            <p:nvSpPr>
              <p:cNvPr id="89" name="Oval 1112">
                <a:extLst>
                  <a:ext uri="{FF2B5EF4-FFF2-40B4-BE49-F238E27FC236}">
                    <a16:creationId xmlns:a16="http://schemas.microsoft.com/office/drawing/2014/main" id="{2B251D48-3973-8D4B-956D-852A9463A977}"/>
                  </a:ext>
                </a:extLst>
              </p:cNvPr>
              <p:cNvSpPr/>
              <p:nvPr/>
            </p:nvSpPr>
            <p:spPr>
              <a:xfrm>
                <a:off x="3258964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0" name="Oval 1113">
                <a:extLst>
                  <a:ext uri="{FF2B5EF4-FFF2-40B4-BE49-F238E27FC236}">
                    <a16:creationId xmlns:a16="http://schemas.microsoft.com/office/drawing/2014/main" id="{886D729C-7A43-C3AE-F440-77AED4A793C7}"/>
                  </a:ext>
                </a:extLst>
              </p:cNvPr>
              <p:cNvSpPr/>
              <p:nvPr/>
            </p:nvSpPr>
            <p:spPr>
              <a:xfrm>
                <a:off x="3763020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91" name="Freihandform: Form 90">
            <a:extLst>
              <a:ext uri="{FF2B5EF4-FFF2-40B4-BE49-F238E27FC236}">
                <a16:creationId xmlns:a16="http://schemas.microsoft.com/office/drawing/2014/main" id="{B93D65D8-7BF7-A1FE-D531-E3B1F4350DFC}"/>
              </a:ext>
            </a:extLst>
          </p:cNvPr>
          <p:cNvSpPr/>
          <p:nvPr/>
        </p:nvSpPr>
        <p:spPr>
          <a:xfrm>
            <a:off x="5905500" y="2768637"/>
            <a:ext cx="693420" cy="286983"/>
          </a:xfrm>
          <a:custGeom>
            <a:avLst/>
            <a:gdLst>
              <a:gd name="connsiteX0" fmla="*/ 0 w 693420"/>
              <a:gd name="connsiteY0" fmla="*/ 27903 h 286983"/>
              <a:gd name="connsiteX1" fmla="*/ 213360 w 693420"/>
              <a:gd name="connsiteY1" fmla="*/ 5043 h 286983"/>
              <a:gd name="connsiteX2" fmla="*/ 320040 w 693420"/>
              <a:gd name="connsiteY2" fmla="*/ 27903 h 286983"/>
              <a:gd name="connsiteX3" fmla="*/ 342900 w 693420"/>
              <a:gd name="connsiteY3" fmla="*/ 50763 h 286983"/>
              <a:gd name="connsiteX4" fmla="*/ 365760 w 693420"/>
              <a:gd name="connsiteY4" fmla="*/ 88863 h 286983"/>
              <a:gd name="connsiteX5" fmla="*/ 388620 w 693420"/>
              <a:gd name="connsiteY5" fmla="*/ 119343 h 286983"/>
              <a:gd name="connsiteX6" fmla="*/ 419100 w 693420"/>
              <a:gd name="connsiteY6" fmla="*/ 195543 h 286983"/>
              <a:gd name="connsiteX7" fmla="*/ 441960 w 693420"/>
              <a:gd name="connsiteY7" fmla="*/ 248883 h 286983"/>
              <a:gd name="connsiteX8" fmla="*/ 502920 w 693420"/>
              <a:gd name="connsiteY8" fmla="*/ 286983 h 286983"/>
              <a:gd name="connsiteX9" fmla="*/ 655320 w 693420"/>
              <a:gd name="connsiteY9" fmla="*/ 271743 h 286983"/>
              <a:gd name="connsiteX10" fmla="*/ 693420 w 693420"/>
              <a:gd name="connsiteY10" fmla="*/ 256503 h 28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3420" h="286983">
                <a:moveTo>
                  <a:pt x="0" y="27903"/>
                </a:moveTo>
                <a:cubicBezTo>
                  <a:pt x="82900" y="-5257"/>
                  <a:pt x="65016" y="-2976"/>
                  <a:pt x="213360" y="5043"/>
                </a:cubicBezTo>
                <a:cubicBezTo>
                  <a:pt x="249674" y="7006"/>
                  <a:pt x="284480" y="20283"/>
                  <a:pt x="320040" y="27903"/>
                </a:cubicBezTo>
                <a:cubicBezTo>
                  <a:pt x="327660" y="35523"/>
                  <a:pt x="336434" y="42142"/>
                  <a:pt x="342900" y="50763"/>
                </a:cubicBezTo>
                <a:cubicBezTo>
                  <a:pt x="351786" y="62611"/>
                  <a:pt x="357545" y="76540"/>
                  <a:pt x="365760" y="88863"/>
                </a:cubicBezTo>
                <a:cubicBezTo>
                  <a:pt x="372805" y="99430"/>
                  <a:pt x="381000" y="109183"/>
                  <a:pt x="388620" y="119343"/>
                </a:cubicBezTo>
                <a:cubicBezTo>
                  <a:pt x="402791" y="176027"/>
                  <a:pt x="387622" y="124717"/>
                  <a:pt x="419100" y="195543"/>
                </a:cubicBezTo>
                <a:cubicBezTo>
                  <a:pt x="427831" y="215188"/>
                  <a:pt x="426637" y="231006"/>
                  <a:pt x="441960" y="248883"/>
                </a:cubicBezTo>
                <a:cubicBezTo>
                  <a:pt x="456798" y="266194"/>
                  <a:pt x="483200" y="277123"/>
                  <a:pt x="502920" y="286983"/>
                </a:cubicBezTo>
                <a:cubicBezTo>
                  <a:pt x="551567" y="283943"/>
                  <a:pt x="606870" y="287893"/>
                  <a:pt x="655320" y="271743"/>
                </a:cubicBezTo>
                <a:cubicBezTo>
                  <a:pt x="668296" y="267418"/>
                  <a:pt x="680720" y="261583"/>
                  <a:pt x="693420" y="256503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2" name="Grafik 91" descr="Ladender Akku mit einfarbiger Füllung">
            <a:extLst>
              <a:ext uri="{FF2B5EF4-FFF2-40B4-BE49-F238E27FC236}">
                <a16:creationId xmlns:a16="http://schemas.microsoft.com/office/drawing/2014/main" id="{8C0D11AF-14D1-0B9F-4A1C-F28B72B0BA7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rot="10800000">
            <a:off x="6582568" y="4137611"/>
            <a:ext cx="284808" cy="284808"/>
          </a:xfrm>
          <a:prstGeom prst="rect">
            <a:avLst/>
          </a:prstGeom>
        </p:spPr>
      </p:pic>
      <p:sp>
        <p:nvSpPr>
          <p:cNvPr id="93" name="Freihandform: Form 92">
            <a:extLst>
              <a:ext uri="{FF2B5EF4-FFF2-40B4-BE49-F238E27FC236}">
                <a16:creationId xmlns:a16="http://schemas.microsoft.com/office/drawing/2014/main" id="{8B6F5406-118B-A55A-B282-E90C357F29F2}"/>
              </a:ext>
            </a:extLst>
          </p:cNvPr>
          <p:cNvSpPr/>
          <p:nvPr/>
        </p:nvSpPr>
        <p:spPr>
          <a:xfrm rot="16200000">
            <a:off x="6302529" y="4471516"/>
            <a:ext cx="693420" cy="286983"/>
          </a:xfrm>
          <a:custGeom>
            <a:avLst/>
            <a:gdLst>
              <a:gd name="connsiteX0" fmla="*/ 0 w 693420"/>
              <a:gd name="connsiteY0" fmla="*/ 27903 h 286983"/>
              <a:gd name="connsiteX1" fmla="*/ 213360 w 693420"/>
              <a:gd name="connsiteY1" fmla="*/ 5043 h 286983"/>
              <a:gd name="connsiteX2" fmla="*/ 320040 w 693420"/>
              <a:gd name="connsiteY2" fmla="*/ 27903 h 286983"/>
              <a:gd name="connsiteX3" fmla="*/ 342900 w 693420"/>
              <a:gd name="connsiteY3" fmla="*/ 50763 h 286983"/>
              <a:gd name="connsiteX4" fmla="*/ 365760 w 693420"/>
              <a:gd name="connsiteY4" fmla="*/ 88863 h 286983"/>
              <a:gd name="connsiteX5" fmla="*/ 388620 w 693420"/>
              <a:gd name="connsiteY5" fmla="*/ 119343 h 286983"/>
              <a:gd name="connsiteX6" fmla="*/ 419100 w 693420"/>
              <a:gd name="connsiteY6" fmla="*/ 195543 h 286983"/>
              <a:gd name="connsiteX7" fmla="*/ 441960 w 693420"/>
              <a:gd name="connsiteY7" fmla="*/ 248883 h 286983"/>
              <a:gd name="connsiteX8" fmla="*/ 502920 w 693420"/>
              <a:gd name="connsiteY8" fmla="*/ 286983 h 286983"/>
              <a:gd name="connsiteX9" fmla="*/ 655320 w 693420"/>
              <a:gd name="connsiteY9" fmla="*/ 271743 h 286983"/>
              <a:gd name="connsiteX10" fmla="*/ 693420 w 693420"/>
              <a:gd name="connsiteY10" fmla="*/ 256503 h 28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3420" h="286983">
                <a:moveTo>
                  <a:pt x="0" y="27903"/>
                </a:moveTo>
                <a:cubicBezTo>
                  <a:pt x="82900" y="-5257"/>
                  <a:pt x="65016" y="-2976"/>
                  <a:pt x="213360" y="5043"/>
                </a:cubicBezTo>
                <a:cubicBezTo>
                  <a:pt x="249674" y="7006"/>
                  <a:pt x="284480" y="20283"/>
                  <a:pt x="320040" y="27903"/>
                </a:cubicBezTo>
                <a:cubicBezTo>
                  <a:pt x="327660" y="35523"/>
                  <a:pt x="336434" y="42142"/>
                  <a:pt x="342900" y="50763"/>
                </a:cubicBezTo>
                <a:cubicBezTo>
                  <a:pt x="351786" y="62611"/>
                  <a:pt x="357545" y="76540"/>
                  <a:pt x="365760" y="88863"/>
                </a:cubicBezTo>
                <a:cubicBezTo>
                  <a:pt x="372805" y="99430"/>
                  <a:pt x="381000" y="109183"/>
                  <a:pt x="388620" y="119343"/>
                </a:cubicBezTo>
                <a:cubicBezTo>
                  <a:pt x="402791" y="176027"/>
                  <a:pt x="387622" y="124717"/>
                  <a:pt x="419100" y="195543"/>
                </a:cubicBezTo>
                <a:cubicBezTo>
                  <a:pt x="427831" y="215188"/>
                  <a:pt x="426637" y="231006"/>
                  <a:pt x="441960" y="248883"/>
                </a:cubicBezTo>
                <a:cubicBezTo>
                  <a:pt x="456798" y="266194"/>
                  <a:pt x="483200" y="277123"/>
                  <a:pt x="502920" y="286983"/>
                </a:cubicBezTo>
                <a:cubicBezTo>
                  <a:pt x="551567" y="283943"/>
                  <a:pt x="606870" y="287893"/>
                  <a:pt x="655320" y="271743"/>
                </a:cubicBezTo>
                <a:cubicBezTo>
                  <a:pt x="668296" y="267418"/>
                  <a:pt x="680720" y="261583"/>
                  <a:pt x="693420" y="256503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5" name="Fischgräten" descr="Toter Fisch Skelett Silhouette">
            <a:extLst>
              <a:ext uri="{FF2B5EF4-FFF2-40B4-BE49-F238E27FC236}">
                <a16:creationId xmlns:a16="http://schemas.microsoft.com/office/drawing/2014/main" id="{039B1095-C157-F17C-75A8-ACA34759AE35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 rot="17755316">
            <a:off x="-14530" y="4407227"/>
            <a:ext cx="378111" cy="273205"/>
          </a:xfrm>
          <a:prstGeom prst="rect">
            <a:avLst/>
          </a:prstGeom>
        </p:spPr>
      </p:pic>
      <p:pic>
        <p:nvPicPr>
          <p:cNvPr id="96" name="Fischgräten" descr="Toter Fisch Skelett Silhouette">
            <a:extLst>
              <a:ext uri="{FF2B5EF4-FFF2-40B4-BE49-F238E27FC236}">
                <a16:creationId xmlns:a16="http://schemas.microsoft.com/office/drawing/2014/main" id="{E292F64D-C0AC-7B56-193A-435E412A1319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 rot="4855462">
            <a:off x="1255231" y="4420135"/>
            <a:ext cx="378111" cy="273205"/>
          </a:xfrm>
          <a:prstGeom prst="rect">
            <a:avLst/>
          </a:prstGeom>
        </p:spPr>
      </p:pic>
      <p:grpSp>
        <p:nvGrpSpPr>
          <p:cNvPr id="121" name="Tor">
            <a:extLst>
              <a:ext uri="{FF2B5EF4-FFF2-40B4-BE49-F238E27FC236}">
                <a16:creationId xmlns:a16="http://schemas.microsoft.com/office/drawing/2014/main" id="{DF75170E-ED81-5562-40EC-D6340D68D33B}"/>
              </a:ext>
            </a:extLst>
          </p:cNvPr>
          <p:cNvGrpSpPr/>
          <p:nvPr/>
        </p:nvGrpSpPr>
        <p:grpSpPr>
          <a:xfrm rot="16200000" flipH="1">
            <a:off x="5077213" y="3372569"/>
            <a:ext cx="102324" cy="1676013"/>
            <a:chOff x="6477000" y="1138372"/>
            <a:chExt cx="244472" cy="5958379"/>
          </a:xfrm>
        </p:grpSpPr>
        <p:sp>
          <p:nvSpPr>
            <p:cNvPr id="122" name="Rechteck 121">
              <a:extLst>
                <a:ext uri="{FF2B5EF4-FFF2-40B4-BE49-F238E27FC236}">
                  <a16:creationId xmlns:a16="http://schemas.microsoft.com/office/drawing/2014/main" id="{CBD81BC3-3C47-6A32-4F83-E90ECD24E773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23" name="Gerade Verbindung 460">
              <a:extLst>
                <a:ext uri="{FF2B5EF4-FFF2-40B4-BE49-F238E27FC236}">
                  <a16:creationId xmlns:a16="http://schemas.microsoft.com/office/drawing/2014/main" id="{E232EE7E-9670-D1ED-A728-9B73F1A416F2}"/>
                </a:ext>
              </a:extLst>
            </p:cNvPr>
            <p:cNvCxnSpPr>
              <a:cxnSpLocks/>
              <a:stCxn id="122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Tür">
            <a:extLst>
              <a:ext uri="{FF2B5EF4-FFF2-40B4-BE49-F238E27FC236}">
                <a16:creationId xmlns:a16="http://schemas.microsoft.com/office/drawing/2014/main" id="{9B345B8F-9B58-F4C1-5A4C-6EC2C4FF76A0}"/>
              </a:ext>
            </a:extLst>
          </p:cNvPr>
          <p:cNvGrpSpPr/>
          <p:nvPr/>
        </p:nvGrpSpPr>
        <p:grpSpPr>
          <a:xfrm rot="5400000" flipH="1">
            <a:off x="5451794" y="1282448"/>
            <a:ext cx="649336" cy="702286"/>
            <a:chOff x="2647950" y="2057400"/>
            <a:chExt cx="1139825" cy="1143000"/>
          </a:xfrm>
        </p:grpSpPr>
        <p:sp>
          <p:nvSpPr>
            <p:cNvPr id="125" name="Rechteck 124">
              <a:extLst>
                <a:ext uri="{FF2B5EF4-FFF2-40B4-BE49-F238E27FC236}">
                  <a16:creationId xmlns:a16="http://schemas.microsoft.com/office/drawing/2014/main" id="{CAC63E6A-0F0F-54C4-E27F-7C6635ED0E34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6" name="Freihandform 132">
              <a:extLst>
                <a:ext uri="{FF2B5EF4-FFF2-40B4-BE49-F238E27FC236}">
                  <a16:creationId xmlns:a16="http://schemas.microsoft.com/office/drawing/2014/main" id="{AFCD1006-B9E0-F8B1-FFE5-EFD23F7CD363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7" name="Bogen 126">
              <a:extLst>
                <a:ext uri="{FF2B5EF4-FFF2-40B4-BE49-F238E27FC236}">
                  <a16:creationId xmlns:a16="http://schemas.microsoft.com/office/drawing/2014/main" id="{2B3C49F2-5385-AEC2-767C-E70B487CFE19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8" name="Tür">
            <a:extLst>
              <a:ext uri="{FF2B5EF4-FFF2-40B4-BE49-F238E27FC236}">
                <a16:creationId xmlns:a16="http://schemas.microsoft.com/office/drawing/2014/main" id="{98A31E40-C435-9029-8C2F-FC6B0C1B929C}"/>
              </a:ext>
            </a:extLst>
          </p:cNvPr>
          <p:cNvGrpSpPr/>
          <p:nvPr/>
        </p:nvGrpSpPr>
        <p:grpSpPr>
          <a:xfrm rot="5400000" flipH="1">
            <a:off x="6597716" y="1809615"/>
            <a:ext cx="616374" cy="666636"/>
            <a:chOff x="2647950" y="2057400"/>
            <a:chExt cx="1139825" cy="1143000"/>
          </a:xfrm>
        </p:grpSpPr>
        <p:sp>
          <p:nvSpPr>
            <p:cNvPr id="129" name="Rechteck 128">
              <a:extLst>
                <a:ext uri="{FF2B5EF4-FFF2-40B4-BE49-F238E27FC236}">
                  <a16:creationId xmlns:a16="http://schemas.microsoft.com/office/drawing/2014/main" id="{AC352585-8B53-F095-9D35-ACFDD0C74EB5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0" name="Freihandform 132">
              <a:extLst>
                <a:ext uri="{FF2B5EF4-FFF2-40B4-BE49-F238E27FC236}">
                  <a16:creationId xmlns:a16="http://schemas.microsoft.com/office/drawing/2014/main" id="{95629F7C-5F67-B162-A4C8-1681136A3BAF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1" name="Bogen 130">
              <a:extLst>
                <a:ext uri="{FF2B5EF4-FFF2-40B4-BE49-F238E27FC236}">
                  <a16:creationId xmlns:a16="http://schemas.microsoft.com/office/drawing/2014/main" id="{ED4B47A8-3184-3CF9-55B1-519E923488B5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32" name="Tür">
            <a:extLst>
              <a:ext uri="{FF2B5EF4-FFF2-40B4-BE49-F238E27FC236}">
                <a16:creationId xmlns:a16="http://schemas.microsoft.com/office/drawing/2014/main" id="{BE437FB1-E169-1474-2687-6944CCB98F79}"/>
              </a:ext>
            </a:extLst>
          </p:cNvPr>
          <p:cNvGrpSpPr/>
          <p:nvPr/>
        </p:nvGrpSpPr>
        <p:grpSpPr>
          <a:xfrm rot="10800000">
            <a:off x="3878245" y="1501682"/>
            <a:ext cx="709924" cy="666636"/>
            <a:chOff x="2647950" y="2057400"/>
            <a:chExt cx="1139825" cy="1143000"/>
          </a:xfrm>
        </p:grpSpPr>
        <p:sp>
          <p:nvSpPr>
            <p:cNvPr id="133" name="Rechteck 132">
              <a:extLst>
                <a:ext uri="{FF2B5EF4-FFF2-40B4-BE49-F238E27FC236}">
                  <a16:creationId xmlns:a16="http://schemas.microsoft.com/office/drawing/2014/main" id="{B3171CEC-45DE-6194-C465-6AF4FC9A43AD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4" name="Freihandform 132">
              <a:extLst>
                <a:ext uri="{FF2B5EF4-FFF2-40B4-BE49-F238E27FC236}">
                  <a16:creationId xmlns:a16="http://schemas.microsoft.com/office/drawing/2014/main" id="{6BF32C1C-DC30-CF51-2B8F-E41D7B021825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5" name="Bogen 134">
              <a:extLst>
                <a:ext uri="{FF2B5EF4-FFF2-40B4-BE49-F238E27FC236}">
                  <a16:creationId xmlns:a16="http://schemas.microsoft.com/office/drawing/2014/main" id="{0F2109F8-EC83-D715-76E2-E1BFC20C3CCE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36" name="Tor">
            <a:extLst>
              <a:ext uri="{FF2B5EF4-FFF2-40B4-BE49-F238E27FC236}">
                <a16:creationId xmlns:a16="http://schemas.microsoft.com/office/drawing/2014/main" id="{52175675-8EAE-B10D-C2FC-51E84DBC3C6F}"/>
              </a:ext>
            </a:extLst>
          </p:cNvPr>
          <p:cNvGrpSpPr/>
          <p:nvPr/>
        </p:nvGrpSpPr>
        <p:grpSpPr>
          <a:xfrm rot="16200000" flipH="1">
            <a:off x="564169" y="3756177"/>
            <a:ext cx="202184" cy="916535"/>
            <a:chOff x="6477000" y="1138372"/>
            <a:chExt cx="244472" cy="5958379"/>
          </a:xfrm>
        </p:grpSpPr>
        <p:sp>
          <p:nvSpPr>
            <p:cNvPr id="137" name="Rechteck 136">
              <a:extLst>
                <a:ext uri="{FF2B5EF4-FFF2-40B4-BE49-F238E27FC236}">
                  <a16:creationId xmlns:a16="http://schemas.microsoft.com/office/drawing/2014/main" id="{7C7A6AB1-8719-50A3-8F8F-69BA9579B141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38" name="Gerade Verbindung 460">
              <a:extLst>
                <a:ext uri="{FF2B5EF4-FFF2-40B4-BE49-F238E27FC236}">
                  <a16:creationId xmlns:a16="http://schemas.microsoft.com/office/drawing/2014/main" id="{C137A64E-17FC-98F1-08FD-559BE12B9BE7}"/>
                </a:ext>
              </a:extLst>
            </p:cNvPr>
            <p:cNvCxnSpPr>
              <a:cxnSpLocks/>
              <a:stCxn id="137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Fischtank 1">
            <a:extLst>
              <a:ext uri="{FF2B5EF4-FFF2-40B4-BE49-F238E27FC236}">
                <a16:creationId xmlns:a16="http://schemas.microsoft.com/office/drawing/2014/main" id="{6F8C472E-F96F-6589-2D06-DDBABEFC8FCB}"/>
              </a:ext>
            </a:extLst>
          </p:cNvPr>
          <p:cNvSpPr/>
          <p:nvPr/>
        </p:nvSpPr>
        <p:spPr>
          <a:xfrm>
            <a:off x="159021" y="2697985"/>
            <a:ext cx="900000" cy="1440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140" name="Fischtank 2">
            <a:extLst>
              <a:ext uri="{FF2B5EF4-FFF2-40B4-BE49-F238E27FC236}">
                <a16:creationId xmlns:a16="http://schemas.microsoft.com/office/drawing/2014/main" id="{3B2AF06E-9836-6DA1-4986-C136565C6255}"/>
              </a:ext>
            </a:extLst>
          </p:cNvPr>
          <p:cNvSpPr/>
          <p:nvPr/>
        </p:nvSpPr>
        <p:spPr>
          <a:xfrm>
            <a:off x="1120106" y="2697983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900" dirty="0">
              <a:solidFill>
                <a:schemeClr val="tx1"/>
              </a:solidFill>
            </a:endParaRPr>
          </a:p>
        </p:txBody>
      </p:sp>
      <p:sp>
        <p:nvSpPr>
          <p:cNvPr id="141" name="Fischtank 4">
            <a:extLst>
              <a:ext uri="{FF2B5EF4-FFF2-40B4-BE49-F238E27FC236}">
                <a16:creationId xmlns:a16="http://schemas.microsoft.com/office/drawing/2014/main" id="{A846E053-83DE-12CF-C9FF-392C9F921B9E}"/>
              </a:ext>
            </a:extLst>
          </p:cNvPr>
          <p:cNvSpPr/>
          <p:nvPr/>
        </p:nvSpPr>
        <p:spPr>
          <a:xfrm>
            <a:off x="2081191" y="2697983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142" name="Rechteck: abgerundete Ecken 141">
            <a:extLst>
              <a:ext uri="{FF2B5EF4-FFF2-40B4-BE49-F238E27FC236}">
                <a16:creationId xmlns:a16="http://schemas.microsoft.com/office/drawing/2014/main" id="{6A282D02-2503-4FD8-7DF1-504C303016E0}"/>
              </a:ext>
            </a:extLst>
          </p:cNvPr>
          <p:cNvSpPr/>
          <p:nvPr/>
        </p:nvSpPr>
        <p:spPr>
          <a:xfrm>
            <a:off x="3042277" y="2702915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pic>
        <p:nvPicPr>
          <p:cNvPr id="143" name="Fisch schwarz" descr="Fisch mit einfarbiger Füllung">
            <a:extLst>
              <a:ext uri="{FF2B5EF4-FFF2-40B4-BE49-F238E27FC236}">
                <a16:creationId xmlns:a16="http://schemas.microsoft.com/office/drawing/2014/main" id="{E2BFBC05-2419-AD55-3D25-244A9F5494D5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493639" y="915845"/>
            <a:ext cx="449368" cy="449368"/>
          </a:xfrm>
          <a:prstGeom prst="rect">
            <a:avLst/>
          </a:prstGeom>
        </p:spPr>
      </p:pic>
      <p:pic>
        <p:nvPicPr>
          <p:cNvPr id="148" name="Fisch schwarz" descr="Fisch mit einfarbiger Füllung">
            <a:extLst>
              <a:ext uri="{FF2B5EF4-FFF2-40B4-BE49-F238E27FC236}">
                <a16:creationId xmlns:a16="http://schemas.microsoft.com/office/drawing/2014/main" id="{E05DE1A4-937F-4A60-7D3D-F066EBA38742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07708" y="1404224"/>
            <a:ext cx="449368" cy="449368"/>
          </a:xfrm>
          <a:prstGeom prst="rect">
            <a:avLst/>
          </a:prstGeom>
        </p:spPr>
      </p:pic>
      <p:pic>
        <p:nvPicPr>
          <p:cNvPr id="149" name="Fisch schwarz" descr="Fisch mit einfarbiger Füllung">
            <a:extLst>
              <a:ext uri="{FF2B5EF4-FFF2-40B4-BE49-F238E27FC236}">
                <a16:creationId xmlns:a16="http://schemas.microsoft.com/office/drawing/2014/main" id="{99A17EE5-F404-1733-8246-6813A325A86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 flipH="1">
            <a:off x="493639" y="1814095"/>
            <a:ext cx="465599" cy="449368"/>
          </a:xfrm>
          <a:prstGeom prst="rect">
            <a:avLst/>
          </a:prstGeom>
        </p:spPr>
      </p:pic>
      <p:grpSp>
        <p:nvGrpSpPr>
          <p:cNvPr id="150" name="Fisch weiß groß" descr="Wettbewerb Silhouette">
            <a:extLst>
              <a:ext uri="{FF2B5EF4-FFF2-40B4-BE49-F238E27FC236}">
                <a16:creationId xmlns:a16="http://schemas.microsoft.com/office/drawing/2014/main" id="{D2E0EC7D-C3D7-F187-52F2-20900A0152DE}"/>
              </a:ext>
            </a:extLst>
          </p:cNvPr>
          <p:cNvGrpSpPr/>
          <p:nvPr/>
        </p:nvGrpSpPr>
        <p:grpSpPr>
          <a:xfrm>
            <a:off x="1297921" y="1027935"/>
            <a:ext cx="316381" cy="214125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51" name="Freihandform: Form 150">
              <a:extLst>
                <a:ext uri="{FF2B5EF4-FFF2-40B4-BE49-F238E27FC236}">
                  <a16:creationId xmlns:a16="http://schemas.microsoft.com/office/drawing/2014/main" id="{4F526668-31B9-EB40-BD68-94A9F61DF87F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2" name="Freihandform: Form 151">
              <a:extLst>
                <a:ext uri="{FF2B5EF4-FFF2-40B4-BE49-F238E27FC236}">
                  <a16:creationId xmlns:a16="http://schemas.microsoft.com/office/drawing/2014/main" id="{4529751B-6AD1-AC4A-D5B4-95C421158753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3" name="Freihandform: Form 152">
              <a:extLst>
                <a:ext uri="{FF2B5EF4-FFF2-40B4-BE49-F238E27FC236}">
                  <a16:creationId xmlns:a16="http://schemas.microsoft.com/office/drawing/2014/main" id="{4D27A9FC-1485-3F12-6FEF-25687F502358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54" name="Fisch weiß groß" descr="Wettbewerb Silhouette">
            <a:extLst>
              <a:ext uri="{FF2B5EF4-FFF2-40B4-BE49-F238E27FC236}">
                <a16:creationId xmlns:a16="http://schemas.microsoft.com/office/drawing/2014/main" id="{8A9975DB-6460-97AD-F3A9-09BED2E6DD5D}"/>
              </a:ext>
            </a:extLst>
          </p:cNvPr>
          <p:cNvGrpSpPr/>
          <p:nvPr/>
        </p:nvGrpSpPr>
        <p:grpSpPr>
          <a:xfrm flipH="1">
            <a:off x="1463890" y="1449796"/>
            <a:ext cx="316381" cy="214125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55" name="Freihandform: Form 154">
              <a:extLst>
                <a:ext uri="{FF2B5EF4-FFF2-40B4-BE49-F238E27FC236}">
                  <a16:creationId xmlns:a16="http://schemas.microsoft.com/office/drawing/2014/main" id="{952FD358-7803-1399-9351-383828AB5FEC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6" name="Freihandform: Form 155">
              <a:extLst>
                <a:ext uri="{FF2B5EF4-FFF2-40B4-BE49-F238E27FC236}">
                  <a16:creationId xmlns:a16="http://schemas.microsoft.com/office/drawing/2014/main" id="{6383CE62-0068-4622-64A2-6B560587B719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7" name="Freihandform: Form 156">
              <a:extLst>
                <a:ext uri="{FF2B5EF4-FFF2-40B4-BE49-F238E27FC236}">
                  <a16:creationId xmlns:a16="http://schemas.microsoft.com/office/drawing/2014/main" id="{29249CC4-3210-3D20-3BD4-14103ED0DBCC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58" name="Fisch weiß groß" descr="Wettbewerb Silhouette">
            <a:extLst>
              <a:ext uri="{FF2B5EF4-FFF2-40B4-BE49-F238E27FC236}">
                <a16:creationId xmlns:a16="http://schemas.microsoft.com/office/drawing/2014/main" id="{EDD8E136-9DB6-54E8-B2DD-C921B10F6F68}"/>
              </a:ext>
            </a:extLst>
          </p:cNvPr>
          <p:cNvGrpSpPr/>
          <p:nvPr/>
        </p:nvGrpSpPr>
        <p:grpSpPr>
          <a:xfrm>
            <a:off x="1272007" y="1842703"/>
            <a:ext cx="316381" cy="214125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59" name="Freihandform: Form 158">
              <a:extLst>
                <a:ext uri="{FF2B5EF4-FFF2-40B4-BE49-F238E27FC236}">
                  <a16:creationId xmlns:a16="http://schemas.microsoft.com/office/drawing/2014/main" id="{3119855E-605D-8E52-C932-1C5FB62BFA2D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0" name="Freihandform: Form 159">
              <a:extLst>
                <a:ext uri="{FF2B5EF4-FFF2-40B4-BE49-F238E27FC236}">
                  <a16:creationId xmlns:a16="http://schemas.microsoft.com/office/drawing/2014/main" id="{0CCE62DF-BE32-1B04-9A3F-29985FA20AED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1" name="Freihandform: Form 160">
              <a:extLst>
                <a:ext uri="{FF2B5EF4-FFF2-40B4-BE49-F238E27FC236}">
                  <a16:creationId xmlns:a16="http://schemas.microsoft.com/office/drawing/2014/main" id="{79AD9AFD-6286-E544-817E-6DBF4B846569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62" name="Fisch weiß groß" descr="Wettbewerb Silhouette">
            <a:extLst>
              <a:ext uri="{FF2B5EF4-FFF2-40B4-BE49-F238E27FC236}">
                <a16:creationId xmlns:a16="http://schemas.microsoft.com/office/drawing/2014/main" id="{E98E199B-240A-F673-5EE8-57C4714134F0}"/>
              </a:ext>
            </a:extLst>
          </p:cNvPr>
          <p:cNvGrpSpPr/>
          <p:nvPr/>
        </p:nvGrpSpPr>
        <p:grpSpPr>
          <a:xfrm>
            <a:off x="2672762" y="1046795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63" name="Freihandform: Form 162">
              <a:extLst>
                <a:ext uri="{FF2B5EF4-FFF2-40B4-BE49-F238E27FC236}">
                  <a16:creationId xmlns:a16="http://schemas.microsoft.com/office/drawing/2014/main" id="{E82BB7B0-9A3F-87A2-52C9-F16338C88CD5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4" name="Freihandform: Form 163">
              <a:extLst>
                <a:ext uri="{FF2B5EF4-FFF2-40B4-BE49-F238E27FC236}">
                  <a16:creationId xmlns:a16="http://schemas.microsoft.com/office/drawing/2014/main" id="{6C842BF3-DFCB-A366-47F7-DF73B5919605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5" name="Freihandform: Form 164">
              <a:extLst>
                <a:ext uri="{FF2B5EF4-FFF2-40B4-BE49-F238E27FC236}">
                  <a16:creationId xmlns:a16="http://schemas.microsoft.com/office/drawing/2014/main" id="{C4E2CE1E-C25B-7A7B-57AE-6EEFB0B88A6E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pic>
        <p:nvPicPr>
          <p:cNvPr id="166" name="Krebs" descr="Krebs Silhouette">
            <a:extLst>
              <a:ext uri="{FF2B5EF4-FFF2-40B4-BE49-F238E27FC236}">
                <a16:creationId xmlns:a16="http://schemas.microsoft.com/office/drawing/2014/main" id="{9DBE0106-8511-A3B6-23E2-7C0F4FB51122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 rot="20544684">
            <a:off x="3144495" y="3127630"/>
            <a:ext cx="239551" cy="239551"/>
          </a:xfrm>
          <a:prstGeom prst="rect">
            <a:avLst/>
          </a:prstGeom>
        </p:spPr>
      </p:pic>
      <p:pic>
        <p:nvPicPr>
          <p:cNvPr id="167" name="Krebs" descr="Krebs Silhouette">
            <a:extLst>
              <a:ext uri="{FF2B5EF4-FFF2-40B4-BE49-F238E27FC236}">
                <a16:creationId xmlns:a16="http://schemas.microsoft.com/office/drawing/2014/main" id="{578767B6-B444-FA5E-A0E7-CF25CE46E70C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 rot="2022990" flipV="1">
            <a:off x="3564830" y="2869283"/>
            <a:ext cx="239551" cy="239551"/>
          </a:xfrm>
          <a:prstGeom prst="rect">
            <a:avLst/>
          </a:prstGeom>
        </p:spPr>
      </p:pic>
      <p:pic>
        <p:nvPicPr>
          <p:cNvPr id="168" name="Krebs" descr="Krebs Silhouette">
            <a:extLst>
              <a:ext uri="{FF2B5EF4-FFF2-40B4-BE49-F238E27FC236}">
                <a16:creationId xmlns:a16="http://schemas.microsoft.com/office/drawing/2014/main" id="{869595B7-BF35-99B2-91FB-4772EC222CAB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 rot="998465">
            <a:off x="3580875" y="3666399"/>
            <a:ext cx="239551" cy="239551"/>
          </a:xfrm>
          <a:prstGeom prst="rect">
            <a:avLst/>
          </a:prstGeom>
        </p:spPr>
      </p:pic>
      <p:pic>
        <p:nvPicPr>
          <p:cNvPr id="169" name="Krebs" descr="Krebs Silhouette">
            <a:extLst>
              <a:ext uri="{FF2B5EF4-FFF2-40B4-BE49-F238E27FC236}">
                <a16:creationId xmlns:a16="http://schemas.microsoft.com/office/drawing/2014/main" id="{C6D3A4FB-088E-D2D7-6CD9-71DEA528D41C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 rot="17713910" flipV="1">
            <a:off x="3184548" y="3694639"/>
            <a:ext cx="239551" cy="239551"/>
          </a:xfrm>
          <a:prstGeom prst="rect">
            <a:avLst/>
          </a:prstGeom>
        </p:spPr>
      </p:pic>
      <p:grpSp>
        <p:nvGrpSpPr>
          <p:cNvPr id="170" name="Fisch weiß groß" descr="Wettbewerb Silhouette">
            <a:extLst>
              <a:ext uri="{FF2B5EF4-FFF2-40B4-BE49-F238E27FC236}">
                <a16:creationId xmlns:a16="http://schemas.microsoft.com/office/drawing/2014/main" id="{EC9730FB-8DAF-E270-D696-377043CAE82D}"/>
              </a:ext>
            </a:extLst>
          </p:cNvPr>
          <p:cNvGrpSpPr/>
          <p:nvPr/>
        </p:nvGrpSpPr>
        <p:grpSpPr>
          <a:xfrm>
            <a:off x="2265369" y="1556148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71" name="Freihandform: Form 170">
              <a:extLst>
                <a:ext uri="{FF2B5EF4-FFF2-40B4-BE49-F238E27FC236}">
                  <a16:creationId xmlns:a16="http://schemas.microsoft.com/office/drawing/2014/main" id="{0BDE00FC-FF0E-A5E6-AAC9-F1F8137B9F24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2" name="Freihandform: Form 171">
              <a:extLst>
                <a:ext uri="{FF2B5EF4-FFF2-40B4-BE49-F238E27FC236}">
                  <a16:creationId xmlns:a16="http://schemas.microsoft.com/office/drawing/2014/main" id="{5697D8F2-54C1-5556-2AEE-4AF0FF57282D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3" name="Freihandform: Form 172">
              <a:extLst>
                <a:ext uri="{FF2B5EF4-FFF2-40B4-BE49-F238E27FC236}">
                  <a16:creationId xmlns:a16="http://schemas.microsoft.com/office/drawing/2014/main" id="{56AD7FD0-A985-609C-045E-9173DACB346F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74" name="Fisch weiß groß" descr="Wettbewerb Silhouette">
            <a:extLst>
              <a:ext uri="{FF2B5EF4-FFF2-40B4-BE49-F238E27FC236}">
                <a16:creationId xmlns:a16="http://schemas.microsoft.com/office/drawing/2014/main" id="{8FF6FD0D-8D02-02BE-1819-FB222050FA4D}"/>
              </a:ext>
            </a:extLst>
          </p:cNvPr>
          <p:cNvGrpSpPr/>
          <p:nvPr/>
        </p:nvGrpSpPr>
        <p:grpSpPr>
          <a:xfrm>
            <a:off x="2620947" y="1906922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75" name="Freihandform: Form 174">
              <a:extLst>
                <a:ext uri="{FF2B5EF4-FFF2-40B4-BE49-F238E27FC236}">
                  <a16:creationId xmlns:a16="http://schemas.microsoft.com/office/drawing/2014/main" id="{B5A1D24B-86C8-E5E9-B407-5776A8691CFC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6" name="Freihandform: Form 175">
              <a:extLst>
                <a:ext uri="{FF2B5EF4-FFF2-40B4-BE49-F238E27FC236}">
                  <a16:creationId xmlns:a16="http://schemas.microsoft.com/office/drawing/2014/main" id="{FF7A6B66-4319-F9AF-B75C-F5BB0B359B4C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7" name="Freihandform: Form 176">
              <a:extLst>
                <a:ext uri="{FF2B5EF4-FFF2-40B4-BE49-F238E27FC236}">
                  <a16:creationId xmlns:a16="http://schemas.microsoft.com/office/drawing/2014/main" id="{05E4CE8A-F0A7-E739-E231-C3ED89CEC40A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78" name="Tor Fischtank">
            <a:extLst>
              <a:ext uri="{FF2B5EF4-FFF2-40B4-BE49-F238E27FC236}">
                <a16:creationId xmlns:a16="http://schemas.microsoft.com/office/drawing/2014/main" id="{7C08D788-D4BD-7581-C9E4-8191640D407D}"/>
              </a:ext>
            </a:extLst>
          </p:cNvPr>
          <p:cNvGrpSpPr/>
          <p:nvPr/>
        </p:nvGrpSpPr>
        <p:grpSpPr>
          <a:xfrm rot="16200000" flipH="1">
            <a:off x="573021" y="2431233"/>
            <a:ext cx="72000" cy="540000"/>
            <a:chOff x="6477000" y="1138372"/>
            <a:chExt cx="244472" cy="5958379"/>
          </a:xfrm>
        </p:grpSpPr>
        <p:sp>
          <p:nvSpPr>
            <p:cNvPr id="179" name="Rechteck 178">
              <a:extLst>
                <a:ext uri="{FF2B5EF4-FFF2-40B4-BE49-F238E27FC236}">
                  <a16:creationId xmlns:a16="http://schemas.microsoft.com/office/drawing/2014/main" id="{CF331317-835D-39E4-B07A-6C92342484E0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80" name="Gerade Verbindung 460">
              <a:extLst>
                <a:ext uri="{FF2B5EF4-FFF2-40B4-BE49-F238E27FC236}">
                  <a16:creationId xmlns:a16="http://schemas.microsoft.com/office/drawing/2014/main" id="{AED52F73-C137-4457-721D-477B46B68079}"/>
                </a:ext>
              </a:extLst>
            </p:cNvPr>
            <p:cNvCxnSpPr>
              <a:cxnSpLocks/>
              <a:stCxn id="179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" name="Tor Fischtank">
            <a:extLst>
              <a:ext uri="{FF2B5EF4-FFF2-40B4-BE49-F238E27FC236}">
                <a16:creationId xmlns:a16="http://schemas.microsoft.com/office/drawing/2014/main" id="{7BD2A09D-C1C6-78E0-27D2-666501CF61A9}"/>
              </a:ext>
            </a:extLst>
          </p:cNvPr>
          <p:cNvGrpSpPr/>
          <p:nvPr/>
        </p:nvGrpSpPr>
        <p:grpSpPr>
          <a:xfrm rot="16200000" flipH="1">
            <a:off x="573021" y="3864739"/>
            <a:ext cx="72000" cy="540000"/>
            <a:chOff x="6477000" y="1138372"/>
            <a:chExt cx="244472" cy="5958379"/>
          </a:xfrm>
        </p:grpSpPr>
        <p:sp>
          <p:nvSpPr>
            <p:cNvPr id="185" name="Rechteck 184">
              <a:extLst>
                <a:ext uri="{FF2B5EF4-FFF2-40B4-BE49-F238E27FC236}">
                  <a16:creationId xmlns:a16="http://schemas.microsoft.com/office/drawing/2014/main" id="{FD96C665-CBB9-B1F7-EE45-201D99AF4780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86" name="Gerade Verbindung 460">
              <a:extLst>
                <a:ext uri="{FF2B5EF4-FFF2-40B4-BE49-F238E27FC236}">
                  <a16:creationId xmlns:a16="http://schemas.microsoft.com/office/drawing/2014/main" id="{6731FDFE-06AE-634F-072F-E7064D79C323}"/>
                </a:ext>
              </a:extLst>
            </p:cNvPr>
            <p:cNvCxnSpPr>
              <a:cxnSpLocks/>
              <a:stCxn id="185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Arztkoffer" descr="Verbandskasten Silhouette">
            <a:extLst>
              <a:ext uri="{FF2B5EF4-FFF2-40B4-BE49-F238E27FC236}">
                <a16:creationId xmlns:a16="http://schemas.microsoft.com/office/drawing/2014/main" id="{2810793D-94EF-7CEC-2842-659CE906D163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769876" y="3782657"/>
            <a:ext cx="265530" cy="265530"/>
          </a:xfrm>
          <a:prstGeom prst="rect">
            <a:avLst/>
          </a:prstGeom>
        </p:spPr>
      </p:pic>
      <p:pic>
        <p:nvPicPr>
          <p:cNvPr id="15" name="Karton schwarz" descr="Schachtel mit einfarbiger Füllung">
            <a:extLst>
              <a:ext uri="{FF2B5EF4-FFF2-40B4-BE49-F238E27FC236}">
                <a16:creationId xmlns:a16="http://schemas.microsoft.com/office/drawing/2014/main" id="{4D13EA94-FAA9-EC2E-060A-31D0DBBD4FB3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81667" y="2785063"/>
            <a:ext cx="311972" cy="311972"/>
          </a:xfrm>
          <a:prstGeom prst="rect">
            <a:avLst/>
          </a:prstGeom>
        </p:spPr>
      </p:pic>
      <p:pic>
        <p:nvPicPr>
          <p:cNvPr id="20" name="Karotn weiß" descr="Schachtel Silhouette">
            <a:extLst>
              <a:ext uri="{FF2B5EF4-FFF2-40B4-BE49-F238E27FC236}">
                <a16:creationId xmlns:a16="http://schemas.microsoft.com/office/drawing/2014/main" id="{B82CD80D-0FE7-21D6-65D1-3FB08A75F163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207700" y="3167481"/>
            <a:ext cx="284810" cy="284810"/>
          </a:xfrm>
          <a:prstGeom prst="rect">
            <a:avLst/>
          </a:prstGeom>
        </p:spPr>
      </p:pic>
      <p:pic>
        <p:nvPicPr>
          <p:cNvPr id="24" name="Koffer" descr="Koffer Silhouette">
            <a:extLst>
              <a:ext uri="{FF2B5EF4-FFF2-40B4-BE49-F238E27FC236}">
                <a16:creationId xmlns:a16="http://schemas.microsoft.com/office/drawing/2014/main" id="{43323029-8D3B-9E48-82A4-0A9E5A866920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701835" y="2830307"/>
            <a:ext cx="274313" cy="274313"/>
          </a:xfrm>
          <a:prstGeom prst="rect">
            <a:avLst/>
          </a:prstGeom>
        </p:spPr>
      </p:pic>
      <p:pic>
        <p:nvPicPr>
          <p:cNvPr id="58" name="Aktentasche" descr="Aktenkoffer Silhouette">
            <a:extLst>
              <a:ext uri="{FF2B5EF4-FFF2-40B4-BE49-F238E27FC236}">
                <a16:creationId xmlns:a16="http://schemas.microsoft.com/office/drawing/2014/main" id="{7E5D37F1-B4FB-84F4-6DA0-E2F6D83BC05F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698592" y="3183762"/>
            <a:ext cx="321315" cy="321315"/>
          </a:xfrm>
          <a:prstGeom prst="rect">
            <a:avLst/>
          </a:prstGeom>
        </p:spPr>
      </p:pic>
      <p:pic>
        <p:nvPicPr>
          <p:cNvPr id="74" name="Kamera" descr="Ein Bild, das Grafiken, Kreis, Logo, Grafikdesign enthält.&#10;&#10;KI-generierte Inhalte können fehlerhaft sein.">
            <a:extLst>
              <a:ext uri="{FF2B5EF4-FFF2-40B4-BE49-F238E27FC236}">
                <a16:creationId xmlns:a16="http://schemas.microsoft.com/office/drawing/2014/main" id="{4DEECB31-B8A6-321C-D93E-A360827BC6C4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04" y="2371630"/>
            <a:ext cx="172808" cy="172808"/>
          </a:xfrm>
          <a:prstGeom prst="rect">
            <a:avLst/>
          </a:prstGeom>
        </p:spPr>
      </p:pic>
      <p:pic>
        <p:nvPicPr>
          <p:cNvPr id="75" name="Kamera" descr="Ein Bild, das Grafiken, Kreis, Logo, Grafikdesign enthält.&#10;&#10;KI-generierte Inhalte können fehlerhaft sein.">
            <a:extLst>
              <a:ext uri="{FF2B5EF4-FFF2-40B4-BE49-F238E27FC236}">
                <a16:creationId xmlns:a16="http://schemas.microsoft.com/office/drawing/2014/main" id="{D6BEA7AF-AA00-D920-A422-44DEC04AC96B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327" y="4015127"/>
            <a:ext cx="172808" cy="172808"/>
          </a:xfrm>
          <a:prstGeom prst="rect">
            <a:avLst/>
          </a:prstGeom>
        </p:spPr>
      </p:pic>
      <p:pic>
        <p:nvPicPr>
          <p:cNvPr id="76" name="Kamera" descr="Ein Bild, das Grafiken, Kreis, Logo, Grafikdesign enthält.&#10;&#10;KI-generierte Inhalte können fehlerhaft sein.">
            <a:extLst>
              <a:ext uri="{FF2B5EF4-FFF2-40B4-BE49-F238E27FC236}">
                <a16:creationId xmlns:a16="http://schemas.microsoft.com/office/drawing/2014/main" id="{A21D2B7D-FE5B-4076-5DB2-6CFC590DE583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088" y="4241227"/>
            <a:ext cx="172808" cy="172808"/>
          </a:xfrm>
          <a:prstGeom prst="rect">
            <a:avLst/>
          </a:prstGeom>
        </p:spPr>
      </p:pic>
      <p:pic>
        <p:nvPicPr>
          <p:cNvPr id="77" name="Kamera" descr="Ein Bild, das Grafiken, Kreis, Logo, Grafikdesign enthält.&#10;&#10;KI-generierte Inhalte können fehlerhaft sein.">
            <a:extLst>
              <a:ext uri="{FF2B5EF4-FFF2-40B4-BE49-F238E27FC236}">
                <a16:creationId xmlns:a16="http://schemas.microsoft.com/office/drawing/2014/main" id="{87528B8C-63B5-B4A8-A116-178E1978356F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841" y="1789771"/>
            <a:ext cx="172808" cy="172808"/>
          </a:xfrm>
          <a:prstGeom prst="rect">
            <a:avLst/>
          </a:prstGeom>
        </p:spPr>
      </p:pic>
      <p:pic>
        <p:nvPicPr>
          <p:cNvPr id="94" name="MagSchloss Tastatur Stufe 3" descr="Ein Bild, das Grafiken, Farbigkeit, Magenta, Symbol enthält.&#10;&#10;KI-generierte Inhalte können fehlerhaft sein.">
            <a:extLst>
              <a:ext uri="{FF2B5EF4-FFF2-40B4-BE49-F238E27FC236}">
                <a16:creationId xmlns:a16="http://schemas.microsoft.com/office/drawing/2014/main" id="{58E1A61C-FED0-9CE9-E295-37A76F6DCE52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681" y="4227675"/>
            <a:ext cx="172808" cy="172808"/>
          </a:xfrm>
          <a:prstGeom prst="rect">
            <a:avLst/>
          </a:prstGeom>
        </p:spPr>
      </p:pic>
      <p:pic>
        <p:nvPicPr>
          <p:cNvPr id="98" name="MagSchloss Tastatur Stufe 3" descr="Ein Bild, das Grafiken, Farbigkeit, Magenta, Symbol enthält.&#10;&#10;KI-generierte Inhalte können fehlerhaft sein.">
            <a:extLst>
              <a:ext uri="{FF2B5EF4-FFF2-40B4-BE49-F238E27FC236}">
                <a16:creationId xmlns:a16="http://schemas.microsoft.com/office/drawing/2014/main" id="{CC8713E9-38E3-1328-EA57-70EB48537777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841" y="1943186"/>
            <a:ext cx="172808" cy="172808"/>
          </a:xfrm>
          <a:prstGeom prst="rect">
            <a:avLst/>
          </a:prstGeom>
        </p:spPr>
      </p:pic>
      <p:pic>
        <p:nvPicPr>
          <p:cNvPr id="100" name="MagSchloss Stufe 2 Tastatur" descr="Ein Bild, das Grafiken, Symbol, Farbigkeit, Magenta enthält.&#10;&#10;KI-generierte Inhalte können fehlerhaft sein.">
            <a:extLst>
              <a:ext uri="{FF2B5EF4-FFF2-40B4-BE49-F238E27FC236}">
                <a16:creationId xmlns:a16="http://schemas.microsoft.com/office/drawing/2014/main" id="{0E12706B-4AD6-DC79-3B38-7EA8D6204008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7778" y="1485154"/>
            <a:ext cx="154762" cy="154762"/>
          </a:xfrm>
          <a:prstGeom prst="rect">
            <a:avLst/>
          </a:prstGeom>
        </p:spPr>
      </p:pic>
      <p:pic>
        <p:nvPicPr>
          <p:cNvPr id="102" name="Grafik 101" descr="Ein Bild, das Grafiken, Magenta, Symbol, Design enthält.&#10;&#10;KI-generierte Inhalte können fehlerhaft sein.">
            <a:extLst>
              <a:ext uri="{FF2B5EF4-FFF2-40B4-BE49-F238E27FC236}">
                <a16:creationId xmlns:a16="http://schemas.microsoft.com/office/drawing/2014/main" id="{C99D60A0-3E5E-C962-A7B7-CA6EDA075956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0710" y="1828130"/>
            <a:ext cx="167446" cy="167446"/>
          </a:xfrm>
          <a:prstGeom prst="rect">
            <a:avLst/>
          </a:prstGeom>
        </p:spPr>
      </p:pic>
      <p:pic>
        <p:nvPicPr>
          <p:cNvPr id="103" name="Fischgräten" descr="Toter Fisch Skelett Silhouette">
            <a:extLst>
              <a:ext uri="{FF2B5EF4-FFF2-40B4-BE49-F238E27FC236}">
                <a16:creationId xmlns:a16="http://schemas.microsoft.com/office/drawing/2014/main" id="{DDF128CF-55D4-905D-679D-E34E3B5B8E48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 rot="4855462">
            <a:off x="1235680" y="3010472"/>
            <a:ext cx="378111" cy="273205"/>
          </a:xfrm>
          <a:prstGeom prst="rect">
            <a:avLst/>
          </a:prstGeom>
        </p:spPr>
      </p:pic>
      <p:pic>
        <p:nvPicPr>
          <p:cNvPr id="104" name="Fischgräten" descr="Toter Fisch Skelett Silhouette">
            <a:extLst>
              <a:ext uri="{FF2B5EF4-FFF2-40B4-BE49-F238E27FC236}">
                <a16:creationId xmlns:a16="http://schemas.microsoft.com/office/drawing/2014/main" id="{01E4A64F-16B3-1A9C-F7E2-05700AD06066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 rot="20708070">
            <a:off x="1416625" y="3377405"/>
            <a:ext cx="378111" cy="273205"/>
          </a:xfrm>
          <a:prstGeom prst="rect">
            <a:avLst/>
          </a:prstGeom>
        </p:spPr>
      </p:pic>
      <p:pic>
        <p:nvPicPr>
          <p:cNvPr id="105" name="Fischgräten" descr="Toter Fisch Skelett Silhouette">
            <a:extLst>
              <a:ext uri="{FF2B5EF4-FFF2-40B4-BE49-F238E27FC236}">
                <a16:creationId xmlns:a16="http://schemas.microsoft.com/office/drawing/2014/main" id="{B5CAAC39-9BEA-B48F-CFF3-F971555321B9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 rot="8978699">
            <a:off x="1223881" y="3731821"/>
            <a:ext cx="378111" cy="273205"/>
          </a:xfrm>
          <a:prstGeom prst="rect">
            <a:avLst/>
          </a:prstGeom>
        </p:spPr>
      </p:pic>
      <p:pic>
        <p:nvPicPr>
          <p:cNvPr id="108" name="Fischgräten" descr="Toter Fisch Skelett Silhouette">
            <a:extLst>
              <a:ext uri="{FF2B5EF4-FFF2-40B4-BE49-F238E27FC236}">
                <a16:creationId xmlns:a16="http://schemas.microsoft.com/office/drawing/2014/main" id="{0480ECE0-C4BF-B34B-ED01-C2AA5097E4AF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 rot="17755316">
            <a:off x="1643889" y="2908040"/>
            <a:ext cx="378111" cy="273205"/>
          </a:xfrm>
          <a:prstGeom prst="rect">
            <a:avLst/>
          </a:prstGeom>
        </p:spPr>
      </p:pic>
      <p:pic>
        <p:nvPicPr>
          <p:cNvPr id="109" name="Fisch schwarz" descr="Fisch mit einfarbiger Füllung">
            <a:extLst>
              <a:ext uri="{FF2B5EF4-FFF2-40B4-BE49-F238E27FC236}">
                <a16:creationId xmlns:a16="http://schemas.microsoft.com/office/drawing/2014/main" id="{17FA2AA1-30B2-2470-5064-DAF0E1C17630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 flipH="1">
            <a:off x="2424552" y="2785557"/>
            <a:ext cx="449368" cy="449368"/>
          </a:xfrm>
          <a:prstGeom prst="rect">
            <a:avLst/>
          </a:prstGeom>
        </p:spPr>
      </p:pic>
      <p:pic>
        <p:nvPicPr>
          <p:cNvPr id="110" name="Fisch schwarz" descr="Fisch mit einfarbiger Füllung">
            <a:extLst>
              <a:ext uri="{FF2B5EF4-FFF2-40B4-BE49-F238E27FC236}">
                <a16:creationId xmlns:a16="http://schemas.microsoft.com/office/drawing/2014/main" id="{F03D5AE5-5DDD-BFDB-BD48-517F944AC0F6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 flipH="1">
            <a:off x="2138621" y="3273936"/>
            <a:ext cx="449368" cy="449368"/>
          </a:xfrm>
          <a:prstGeom prst="rect">
            <a:avLst/>
          </a:prstGeom>
        </p:spPr>
      </p:pic>
      <p:pic>
        <p:nvPicPr>
          <p:cNvPr id="111" name="Fisch schwarz" descr="Fisch mit einfarbiger Füllung">
            <a:extLst>
              <a:ext uri="{FF2B5EF4-FFF2-40B4-BE49-F238E27FC236}">
                <a16:creationId xmlns:a16="http://schemas.microsoft.com/office/drawing/2014/main" id="{3B80B139-BD2C-2FB4-6246-475B963B42EE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424552" y="3683807"/>
            <a:ext cx="465599" cy="449368"/>
          </a:xfrm>
          <a:prstGeom prst="rect">
            <a:avLst/>
          </a:prstGeom>
        </p:spPr>
      </p:pic>
      <p:grpSp>
        <p:nvGrpSpPr>
          <p:cNvPr id="112" name="Fisch weiß groß" descr="Wettbewerb Silhouette">
            <a:extLst>
              <a:ext uri="{FF2B5EF4-FFF2-40B4-BE49-F238E27FC236}">
                <a16:creationId xmlns:a16="http://schemas.microsoft.com/office/drawing/2014/main" id="{F54D8C84-251D-2955-C6F9-4E1385DD38E3}"/>
              </a:ext>
            </a:extLst>
          </p:cNvPr>
          <p:cNvGrpSpPr/>
          <p:nvPr/>
        </p:nvGrpSpPr>
        <p:grpSpPr>
          <a:xfrm>
            <a:off x="3223842" y="1011972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13" name="Freihandform: Form 112">
              <a:extLst>
                <a:ext uri="{FF2B5EF4-FFF2-40B4-BE49-F238E27FC236}">
                  <a16:creationId xmlns:a16="http://schemas.microsoft.com/office/drawing/2014/main" id="{7A3E5449-B1C4-04FE-EAFE-DDFDA4D5FAD6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4" name="Freihandform: Form 113">
              <a:extLst>
                <a:ext uri="{FF2B5EF4-FFF2-40B4-BE49-F238E27FC236}">
                  <a16:creationId xmlns:a16="http://schemas.microsoft.com/office/drawing/2014/main" id="{BCFD6384-D82B-CCFD-9EA6-158EBAB00CF6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5" name="Freihandform: Form 114">
              <a:extLst>
                <a:ext uri="{FF2B5EF4-FFF2-40B4-BE49-F238E27FC236}">
                  <a16:creationId xmlns:a16="http://schemas.microsoft.com/office/drawing/2014/main" id="{474FDD83-4155-BCFF-32BC-45903C949205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16" name="Fisch weiß groß" descr="Wettbewerb Silhouette">
            <a:extLst>
              <a:ext uri="{FF2B5EF4-FFF2-40B4-BE49-F238E27FC236}">
                <a16:creationId xmlns:a16="http://schemas.microsoft.com/office/drawing/2014/main" id="{9B87406D-1F13-3F74-1BAB-C665ADEB916F}"/>
              </a:ext>
            </a:extLst>
          </p:cNvPr>
          <p:cNvGrpSpPr/>
          <p:nvPr/>
        </p:nvGrpSpPr>
        <p:grpSpPr>
          <a:xfrm>
            <a:off x="3621622" y="1399141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17" name="Freihandform: Form 116">
              <a:extLst>
                <a:ext uri="{FF2B5EF4-FFF2-40B4-BE49-F238E27FC236}">
                  <a16:creationId xmlns:a16="http://schemas.microsoft.com/office/drawing/2014/main" id="{8617383D-DF02-9A01-FC1F-3E16393F737D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8" name="Freihandform: Form 117">
              <a:extLst>
                <a:ext uri="{FF2B5EF4-FFF2-40B4-BE49-F238E27FC236}">
                  <a16:creationId xmlns:a16="http://schemas.microsoft.com/office/drawing/2014/main" id="{AC4CC4B7-E2FE-627C-B1F5-72192BAD84B9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9" name="Freihandform: Form 118">
              <a:extLst>
                <a:ext uri="{FF2B5EF4-FFF2-40B4-BE49-F238E27FC236}">
                  <a16:creationId xmlns:a16="http://schemas.microsoft.com/office/drawing/2014/main" id="{CF0EE7FB-DC98-31E1-8A66-E91315D2BEAB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20" name="Fisch weiß groß" descr="Wettbewerb Silhouette">
            <a:extLst>
              <a:ext uri="{FF2B5EF4-FFF2-40B4-BE49-F238E27FC236}">
                <a16:creationId xmlns:a16="http://schemas.microsoft.com/office/drawing/2014/main" id="{B67AB7C7-60A3-D903-0439-E2C433E42021}"/>
              </a:ext>
            </a:extLst>
          </p:cNvPr>
          <p:cNvGrpSpPr/>
          <p:nvPr/>
        </p:nvGrpSpPr>
        <p:grpSpPr>
          <a:xfrm>
            <a:off x="3165825" y="1943489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81" name="Freihandform: Form 180">
              <a:extLst>
                <a:ext uri="{FF2B5EF4-FFF2-40B4-BE49-F238E27FC236}">
                  <a16:creationId xmlns:a16="http://schemas.microsoft.com/office/drawing/2014/main" id="{F07DAD11-2312-8014-6B51-EDB8896B23BD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2" name="Freihandform: Form 181">
              <a:extLst>
                <a:ext uri="{FF2B5EF4-FFF2-40B4-BE49-F238E27FC236}">
                  <a16:creationId xmlns:a16="http://schemas.microsoft.com/office/drawing/2014/main" id="{596DD219-DA50-5BFB-6EC7-23E4277DD76E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3" name="Freihandform: Form 182">
              <a:extLst>
                <a:ext uri="{FF2B5EF4-FFF2-40B4-BE49-F238E27FC236}">
                  <a16:creationId xmlns:a16="http://schemas.microsoft.com/office/drawing/2014/main" id="{5CAAB61A-0DF2-857A-AA77-012DDC7E3D93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187" name="Titel 186">
            <a:extLst>
              <a:ext uri="{FF2B5EF4-FFF2-40B4-BE49-F238E27FC236}">
                <a16:creationId xmlns:a16="http://schemas.microsoft.com/office/drawing/2014/main" id="{55F10C30-75E9-4685-D5D5-40F67F270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021" y="-301516"/>
            <a:ext cx="8543925" cy="1325563"/>
          </a:xfrm>
        </p:spPr>
        <p:txBody>
          <a:bodyPr/>
          <a:lstStyle/>
          <a:p>
            <a:r>
              <a:rPr lang="de-DE" dirty="0"/>
              <a:t>Hansens Fischhalle</a:t>
            </a:r>
          </a:p>
        </p:txBody>
      </p:sp>
      <p:pic>
        <p:nvPicPr>
          <p:cNvPr id="188" name="1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FBBDBC9E-3538-47EA-A3F9-E942F18D67D8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439" y="2785063"/>
            <a:ext cx="250613" cy="352425"/>
          </a:xfrm>
          <a:prstGeom prst="rect">
            <a:avLst/>
          </a:prstGeom>
        </p:spPr>
      </p:pic>
      <p:pic>
        <p:nvPicPr>
          <p:cNvPr id="189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6BC6FAE6-D19D-531D-E35E-03D089EBC2BE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534" y="1437961"/>
            <a:ext cx="196426" cy="276225"/>
          </a:xfrm>
          <a:prstGeom prst="rect">
            <a:avLst/>
          </a:prstGeom>
        </p:spPr>
      </p:pic>
      <p:pic>
        <p:nvPicPr>
          <p:cNvPr id="190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A8B11737-2306-FDCB-EB83-70BD91CD2C00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473" y="2740678"/>
            <a:ext cx="243840" cy="342900"/>
          </a:xfrm>
          <a:prstGeom prst="rect">
            <a:avLst/>
          </a:prstGeom>
        </p:spPr>
      </p:pic>
      <p:pic>
        <p:nvPicPr>
          <p:cNvPr id="191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F1AC5E2C-2B1E-DF62-C721-A29428BB2102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190" y="1022313"/>
            <a:ext cx="243840" cy="342900"/>
          </a:xfrm>
          <a:prstGeom prst="rect">
            <a:avLst/>
          </a:prstGeom>
        </p:spPr>
      </p:pic>
      <p:pic>
        <p:nvPicPr>
          <p:cNvPr id="194" name="Schloss Stufe 3" descr="Ein Bild, das Grafiken, Magenta, Symbol, Design enthält.&#10;&#10;KI-generierte Inhalte können fehlerhaft sein.">
            <a:extLst>
              <a:ext uri="{FF2B5EF4-FFF2-40B4-BE49-F238E27FC236}">
                <a16:creationId xmlns:a16="http://schemas.microsoft.com/office/drawing/2014/main" id="{0DDB1786-1FDD-179A-0CF9-58D3B6148BF9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84" y="2629632"/>
            <a:ext cx="194702" cy="194702"/>
          </a:xfrm>
          <a:prstGeom prst="rect">
            <a:avLst/>
          </a:prstGeom>
        </p:spPr>
      </p:pic>
      <p:pic>
        <p:nvPicPr>
          <p:cNvPr id="197" name="Grafik 196" descr="Ein Bild, das Grafiken, Symbol, Schrift, Magenta enthält.&#10;&#10;KI-generierte Inhalte können fehlerhaft sein.">
            <a:extLst>
              <a:ext uri="{FF2B5EF4-FFF2-40B4-BE49-F238E27FC236}">
                <a16:creationId xmlns:a16="http://schemas.microsoft.com/office/drawing/2014/main" id="{2D15564D-B3DA-C19C-AFEF-3AF3534498CB}"/>
              </a:ext>
            </a:extLst>
          </p:cNvPr>
          <p:cNvPicPr>
            <a:picLocks noChangeAspect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153" y="1004752"/>
            <a:ext cx="243011" cy="172808"/>
          </a:xfrm>
          <a:prstGeom prst="rect">
            <a:avLst/>
          </a:prstGeom>
        </p:spPr>
      </p:pic>
      <p:pic>
        <p:nvPicPr>
          <p:cNvPr id="198" name="6" descr="Ein Bild, das Herz, pink, Magenta, Valentinstag enthält.&#10;&#10;KI-generierte Inhalte können fehlerhaft sein.">
            <a:extLst>
              <a:ext uri="{FF2B5EF4-FFF2-40B4-BE49-F238E27FC236}">
                <a16:creationId xmlns:a16="http://schemas.microsoft.com/office/drawing/2014/main" id="{9966F4DD-29ED-CFD2-6270-C92751BB1152}"/>
              </a:ext>
            </a:extLst>
          </p:cNvPr>
          <p:cNvPicPr>
            <a:picLocks noChangeAspect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88" y="3425845"/>
            <a:ext cx="170785" cy="240167"/>
          </a:xfrm>
          <a:prstGeom prst="rect">
            <a:avLst/>
          </a:prstGeom>
        </p:spPr>
      </p:pic>
      <p:pic>
        <p:nvPicPr>
          <p:cNvPr id="199" name="Mauer" descr="Vollziegelwand Silhouette">
            <a:extLst>
              <a:ext uri="{FF2B5EF4-FFF2-40B4-BE49-F238E27FC236}">
                <a16:creationId xmlns:a16="http://schemas.microsoft.com/office/drawing/2014/main" id="{11551E32-B02C-105C-9BDC-DD3FDFF22E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44243" y="6062257"/>
            <a:ext cx="493350" cy="493350"/>
          </a:xfrm>
          <a:prstGeom prst="rect">
            <a:avLst/>
          </a:prstGeom>
        </p:spPr>
      </p:pic>
      <p:pic>
        <p:nvPicPr>
          <p:cNvPr id="200" name="Mauer" descr="Vollziegelwand Silhouette">
            <a:extLst>
              <a:ext uri="{FF2B5EF4-FFF2-40B4-BE49-F238E27FC236}">
                <a16:creationId xmlns:a16="http://schemas.microsoft.com/office/drawing/2014/main" id="{0B69D336-BD0E-1D69-952E-34885D8B2F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44243" y="6440308"/>
            <a:ext cx="493350" cy="493350"/>
          </a:xfrm>
          <a:prstGeom prst="rect">
            <a:avLst/>
          </a:prstGeom>
        </p:spPr>
      </p:pic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62D24DF3-EDDA-FAA6-688F-51AD532997E1}"/>
              </a:ext>
            </a:extLst>
          </p:cNvPr>
          <p:cNvGraphicFramePr>
            <a:graphicFrameLocks noGrp="1"/>
          </p:cNvGraphicFramePr>
          <p:nvPr/>
        </p:nvGraphicFramePr>
        <p:xfrm>
          <a:off x="814876" y="5944277"/>
          <a:ext cx="7351815" cy="777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8242">
                  <a:extLst>
                    <a:ext uri="{9D8B030D-6E8A-4147-A177-3AD203B41FA5}">
                      <a16:colId xmlns:a16="http://schemas.microsoft.com/office/drawing/2014/main" val="2596479113"/>
                    </a:ext>
                  </a:extLst>
                </a:gridCol>
                <a:gridCol w="3338282">
                  <a:extLst>
                    <a:ext uri="{9D8B030D-6E8A-4147-A177-3AD203B41FA5}">
                      <a16:colId xmlns:a16="http://schemas.microsoft.com/office/drawing/2014/main" val="3749923214"/>
                    </a:ext>
                  </a:extLst>
                </a:gridCol>
                <a:gridCol w="420492">
                  <a:extLst>
                    <a:ext uri="{9D8B030D-6E8A-4147-A177-3AD203B41FA5}">
                      <a16:colId xmlns:a16="http://schemas.microsoft.com/office/drawing/2014/main" val="617909360"/>
                    </a:ext>
                  </a:extLst>
                </a:gridCol>
                <a:gridCol w="3074799">
                  <a:extLst>
                    <a:ext uri="{9D8B030D-6E8A-4147-A177-3AD203B41FA5}">
                      <a16:colId xmlns:a16="http://schemas.microsoft.com/office/drawing/2014/main" val="637834604"/>
                    </a:ext>
                  </a:extLst>
                </a:gridCol>
              </a:tblGrid>
              <a:tr h="245460"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Hansens Fischhalle – Vorraum mit kleiner Werkstatt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Pumpen und Wasseraufbereitung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277823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Büro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Ladedrohne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652139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Kombi von Susi und Strolch vom Überlandexpress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Als Fischtank getarntes Lager + verstecktem 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76252"/>
                  </a:ext>
                </a:extLst>
              </a:tr>
            </a:tbl>
          </a:graphicData>
        </a:graphic>
      </p:graphicFrame>
      <p:pic>
        <p:nvPicPr>
          <p:cNvPr id="11" name="1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4B68FDD8-D92A-8CFD-DB1D-6699ED5C1D43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50" y="5939764"/>
            <a:ext cx="194032" cy="272857"/>
          </a:xfrm>
          <a:prstGeom prst="rect">
            <a:avLst/>
          </a:prstGeom>
        </p:spPr>
      </p:pic>
      <p:pic>
        <p:nvPicPr>
          <p:cNvPr id="12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BFF44FAA-E0E4-EAE3-AD94-CC5AF0D63AD9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52" y="6220131"/>
            <a:ext cx="140629" cy="197761"/>
          </a:xfrm>
          <a:prstGeom prst="rect">
            <a:avLst/>
          </a:prstGeom>
        </p:spPr>
      </p:pic>
      <p:pic>
        <p:nvPicPr>
          <p:cNvPr id="60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F1A70F2B-A7B8-E44C-1957-53A66B248EEE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66" y="6515100"/>
            <a:ext cx="161801" cy="227532"/>
          </a:xfrm>
          <a:prstGeom prst="rect">
            <a:avLst/>
          </a:prstGeom>
        </p:spPr>
      </p:pic>
      <p:pic>
        <p:nvPicPr>
          <p:cNvPr id="78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A0AA6CAE-C314-35FE-84FC-ABE4E18C323E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672" y="5954946"/>
            <a:ext cx="172440" cy="242494"/>
          </a:xfrm>
          <a:prstGeom prst="rect">
            <a:avLst/>
          </a:prstGeom>
        </p:spPr>
      </p:pic>
      <p:pic>
        <p:nvPicPr>
          <p:cNvPr id="99" name="5" descr="Ein Bild, das Herz, Symbol, Valentinstag enthält.&#10;&#10;KI-generierte Inhalte können fehlerhaft sein.">
            <a:extLst>
              <a:ext uri="{FF2B5EF4-FFF2-40B4-BE49-F238E27FC236}">
                <a16:creationId xmlns:a16="http://schemas.microsoft.com/office/drawing/2014/main" id="{3A68562E-DD55-018A-699E-9FC3092B0820}"/>
              </a:ext>
            </a:extLst>
          </p:cNvPr>
          <p:cNvPicPr>
            <a:picLocks noChangeAspect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156" y="6250569"/>
            <a:ext cx="182020" cy="255966"/>
          </a:xfrm>
          <a:prstGeom prst="rect">
            <a:avLst/>
          </a:prstGeom>
        </p:spPr>
      </p:pic>
      <p:pic>
        <p:nvPicPr>
          <p:cNvPr id="101" name="6" descr="Ein Bild, das Herz, pink, Magenta, Valentinstag enthält.&#10;&#10;KI-generierte Inhalte können fehlerhaft sein.">
            <a:extLst>
              <a:ext uri="{FF2B5EF4-FFF2-40B4-BE49-F238E27FC236}">
                <a16:creationId xmlns:a16="http://schemas.microsoft.com/office/drawing/2014/main" id="{D64D381B-B1D1-85F5-5C93-E4007C643874}"/>
              </a:ext>
            </a:extLst>
          </p:cNvPr>
          <p:cNvPicPr>
            <a:picLocks noChangeAspect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829" y="6513174"/>
            <a:ext cx="172440" cy="242494"/>
          </a:xfrm>
          <a:prstGeom prst="rect">
            <a:avLst/>
          </a:prstGeom>
        </p:spPr>
      </p:pic>
      <p:pic>
        <p:nvPicPr>
          <p:cNvPr id="106" name="Kai" descr="Vollziegelwand Silhouette">
            <a:extLst>
              <a:ext uri="{FF2B5EF4-FFF2-40B4-BE49-F238E27FC236}">
                <a16:creationId xmlns:a16="http://schemas.microsoft.com/office/drawing/2014/main" id="{AEA519EA-D0E1-471A-0046-CDDFD264E5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44243" y="228929"/>
            <a:ext cx="493350" cy="493350"/>
          </a:xfrm>
          <a:prstGeom prst="rect">
            <a:avLst/>
          </a:prstGeom>
        </p:spPr>
      </p:pic>
      <p:pic>
        <p:nvPicPr>
          <p:cNvPr id="107" name="Kai" descr="Vollziegelwand Silhouette">
            <a:extLst>
              <a:ext uri="{FF2B5EF4-FFF2-40B4-BE49-F238E27FC236}">
                <a16:creationId xmlns:a16="http://schemas.microsoft.com/office/drawing/2014/main" id="{DD92338A-0023-76A1-EE80-B78B33DCE0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50619" y="-139948"/>
            <a:ext cx="493350" cy="493350"/>
          </a:xfrm>
          <a:prstGeom prst="rect">
            <a:avLst/>
          </a:prstGeom>
        </p:spPr>
      </p:pic>
      <p:grpSp>
        <p:nvGrpSpPr>
          <p:cNvPr id="144" name="Ladedrohne - Kran">
            <a:extLst>
              <a:ext uri="{FF2B5EF4-FFF2-40B4-BE49-F238E27FC236}">
                <a16:creationId xmlns:a16="http://schemas.microsoft.com/office/drawing/2014/main" id="{922557BE-596D-27E3-0562-38C5E4EDBC08}"/>
              </a:ext>
            </a:extLst>
          </p:cNvPr>
          <p:cNvGrpSpPr/>
          <p:nvPr/>
        </p:nvGrpSpPr>
        <p:grpSpPr>
          <a:xfrm>
            <a:off x="7633025" y="762767"/>
            <a:ext cx="1405656" cy="682912"/>
            <a:chOff x="1243973" y="782752"/>
            <a:chExt cx="2923529" cy="1411815"/>
          </a:xfrm>
        </p:grpSpPr>
        <p:sp>
          <p:nvSpPr>
            <p:cNvPr id="145" name="Rechteck 144">
              <a:extLst>
                <a:ext uri="{FF2B5EF4-FFF2-40B4-BE49-F238E27FC236}">
                  <a16:creationId xmlns:a16="http://schemas.microsoft.com/office/drawing/2014/main" id="{1F47FAAE-1AE6-E745-BE9C-A52824CB6768}"/>
                </a:ext>
              </a:extLst>
            </p:cNvPr>
            <p:cNvSpPr/>
            <p:nvPr/>
          </p:nvSpPr>
          <p:spPr>
            <a:xfrm rot="2537579">
              <a:off x="1243973" y="1093797"/>
              <a:ext cx="734938" cy="14848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6" name="Rechteck 145">
              <a:extLst>
                <a:ext uri="{FF2B5EF4-FFF2-40B4-BE49-F238E27FC236}">
                  <a16:creationId xmlns:a16="http://schemas.microsoft.com/office/drawing/2014/main" id="{D69313BC-8E94-BA3C-21BA-2FCAED917370}"/>
                </a:ext>
              </a:extLst>
            </p:cNvPr>
            <p:cNvSpPr/>
            <p:nvPr/>
          </p:nvSpPr>
          <p:spPr>
            <a:xfrm rot="7947776">
              <a:off x="1909488" y="1075979"/>
              <a:ext cx="734937" cy="14848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7" name="Rechteck 146">
              <a:extLst>
                <a:ext uri="{FF2B5EF4-FFF2-40B4-BE49-F238E27FC236}">
                  <a16:creationId xmlns:a16="http://schemas.microsoft.com/office/drawing/2014/main" id="{EAC18E25-5546-5A25-9432-B9C806935B0A}"/>
                </a:ext>
              </a:extLst>
            </p:cNvPr>
            <p:cNvSpPr/>
            <p:nvPr/>
          </p:nvSpPr>
          <p:spPr>
            <a:xfrm rot="7947776">
              <a:off x="1281964" y="1752857"/>
              <a:ext cx="734937" cy="14848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3" name="Rechteck 192">
              <a:extLst>
                <a:ext uri="{FF2B5EF4-FFF2-40B4-BE49-F238E27FC236}">
                  <a16:creationId xmlns:a16="http://schemas.microsoft.com/office/drawing/2014/main" id="{6D09E333-83E7-6A01-3F20-A801F1ADF23B}"/>
                </a:ext>
              </a:extLst>
            </p:cNvPr>
            <p:cNvSpPr/>
            <p:nvPr/>
          </p:nvSpPr>
          <p:spPr>
            <a:xfrm rot="2537579">
              <a:off x="1945093" y="1734268"/>
              <a:ext cx="734938" cy="14848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6" name="Rechteck: obere Ecken abgeschnitten 195">
              <a:extLst>
                <a:ext uri="{FF2B5EF4-FFF2-40B4-BE49-F238E27FC236}">
                  <a16:creationId xmlns:a16="http://schemas.microsoft.com/office/drawing/2014/main" id="{FCBBC998-950F-67E1-41E1-64F7257B50D2}"/>
                </a:ext>
              </a:extLst>
            </p:cNvPr>
            <p:cNvSpPr/>
            <p:nvPr/>
          </p:nvSpPr>
          <p:spPr>
            <a:xfrm rot="14896860">
              <a:off x="1566018" y="1041986"/>
              <a:ext cx="826293" cy="933450"/>
            </a:xfrm>
            <a:prstGeom prst="snip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1" name="Rechteck: obere Ecken abgeschnitten 200">
              <a:extLst>
                <a:ext uri="{FF2B5EF4-FFF2-40B4-BE49-F238E27FC236}">
                  <a16:creationId xmlns:a16="http://schemas.microsoft.com/office/drawing/2014/main" id="{7C1007A3-E5CD-181F-7AB0-D7C590717A19}"/>
                </a:ext>
              </a:extLst>
            </p:cNvPr>
            <p:cNvSpPr/>
            <p:nvPr/>
          </p:nvSpPr>
          <p:spPr>
            <a:xfrm rot="14939598">
              <a:off x="1482238" y="1381657"/>
              <a:ext cx="346361" cy="491358"/>
            </a:xfrm>
            <a:prstGeom prst="snip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2" name="Flussdiagramm: Manuelle Verarbeitung 201">
              <a:extLst>
                <a:ext uri="{FF2B5EF4-FFF2-40B4-BE49-F238E27FC236}">
                  <a16:creationId xmlns:a16="http://schemas.microsoft.com/office/drawing/2014/main" id="{D433922F-CBD7-EB0A-61EC-3F17141250B6}"/>
                </a:ext>
              </a:extLst>
            </p:cNvPr>
            <p:cNvSpPr/>
            <p:nvPr/>
          </p:nvSpPr>
          <p:spPr>
            <a:xfrm rot="14928392">
              <a:off x="2832860" y="-61898"/>
              <a:ext cx="300038" cy="2369247"/>
            </a:xfrm>
            <a:prstGeom prst="flowChartManualOperation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4" name="Transporter mit Ladefäche">
            <a:extLst>
              <a:ext uri="{FF2B5EF4-FFF2-40B4-BE49-F238E27FC236}">
                <a16:creationId xmlns:a16="http://schemas.microsoft.com/office/drawing/2014/main" id="{12AAFC3D-422C-465E-272F-5E7F88CA401C}"/>
              </a:ext>
            </a:extLst>
          </p:cNvPr>
          <p:cNvGrpSpPr/>
          <p:nvPr/>
        </p:nvGrpSpPr>
        <p:grpSpPr>
          <a:xfrm rot="4916391">
            <a:off x="6437910" y="4238209"/>
            <a:ext cx="778670" cy="1561791"/>
            <a:chOff x="2221469" y="2234116"/>
            <a:chExt cx="531254" cy="1065545"/>
          </a:xfrm>
        </p:grpSpPr>
        <p:sp>
          <p:nvSpPr>
            <p:cNvPr id="18" name="Abgerundetes Rechteck 1103">
              <a:extLst>
                <a:ext uri="{FF2B5EF4-FFF2-40B4-BE49-F238E27FC236}">
                  <a16:creationId xmlns:a16="http://schemas.microsoft.com/office/drawing/2014/main" id="{ABFBE757-404F-C601-E58C-A0A73E7BC669}"/>
                </a:ext>
              </a:extLst>
            </p:cNvPr>
            <p:cNvSpPr/>
            <p:nvPr/>
          </p:nvSpPr>
          <p:spPr>
            <a:xfrm rot="11098902" flipH="1">
              <a:off x="2221469" y="2714242"/>
              <a:ext cx="494883" cy="585419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cken des Rechtecks auf der gleichen Seite schneiden 1104">
              <a:extLst>
                <a:ext uri="{FF2B5EF4-FFF2-40B4-BE49-F238E27FC236}">
                  <a16:creationId xmlns:a16="http://schemas.microsoft.com/office/drawing/2014/main" id="{414A0DB4-7806-B43D-2998-C9AE2666AECC}"/>
                </a:ext>
              </a:extLst>
            </p:cNvPr>
            <p:cNvSpPr/>
            <p:nvPr/>
          </p:nvSpPr>
          <p:spPr>
            <a:xfrm rot="11098902" flipH="1">
              <a:off x="2241721" y="2970629"/>
              <a:ext cx="449894" cy="939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17C313AC-B51D-BFA1-1041-411FC1E6FF19}"/>
                </a:ext>
              </a:extLst>
            </p:cNvPr>
            <p:cNvSpPr/>
            <p:nvPr/>
          </p:nvSpPr>
          <p:spPr>
            <a:xfrm rot="11098902" flipH="1">
              <a:off x="2246565" y="2741770"/>
              <a:ext cx="44989" cy="1879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E1303B34-D144-F241-5C9D-51EC94E3E637}"/>
                </a:ext>
              </a:extLst>
            </p:cNvPr>
            <p:cNvSpPr/>
            <p:nvPr/>
          </p:nvSpPr>
          <p:spPr>
            <a:xfrm rot="11098902" flipH="1">
              <a:off x="2665955" y="2779436"/>
              <a:ext cx="44989" cy="1879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Abgerundetes Rechteck 1109">
              <a:extLst>
                <a:ext uri="{FF2B5EF4-FFF2-40B4-BE49-F238E27FC236}">
                  <a16:creationId xmlns:a16="http://schemas.microsoft.com/office/drawing/2014/main" id="{F3D0667D-B534-4302-A42B-166A5A791E32}"/>
                </a:ext>
              </a:extLst>
            </p:cNvPr>
            <p:cNvSpPr/>
            <p:nvPr/>
          </p:nvSpPr>
          <p:spPr>
            <a:xfrm rot="11098902" flipH="1">
              <a:off x="2279939" y="2234116"/>
              <a:ext cx="472784" cy="517420"/>
            </a:xfrm>
            <a:prstGeom prst="roundRect">
              <a:avLst>
                <a:gd name="adj" fmla="val 794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57085645">
                    <a:custGeom>
                      <a:avLst/>
                      <a:gdLst>
                        <a:gd name="connsiteX0" fmla="*/ 0 w 472784"/>
                        <a:gd name="connsiteY0" fmla="*/ 3754 h 517420"/>
                        <a:gd name="connsiteX1" fmla="*/ 3754 w 472784"/>
                        <a:gd name="connsiteY1" fmla="*/ 0 h 517420"/>
                        <a:gd name="connsiteX2" fmla="*/ 469030 w 472784"/>
                        <a:gd name="connsiteY2" fmla="*/ 0 h 517420"/>
                        <a:gd name="connsiteX3" fmla="*/ 472784 w 472784"/>
                        <a:gd name="connsiteY3" fmla="*/ 3754 h 517420"/>
                        <a:gd name="connsiteX4" fmla="*/ 472784 w 472784"/>
                        <a:gd name="connsiteY4" fmla="*/ 513666 h 517420"/>
                        <a:gd name="connsiteX5" fmla="*/ 469030 w 472784"/>
                        <a:gd name="connsiteY5" fmla="*/ 517420 h 517420"/>
                        <a:gd name="connsiteX6" fmla="*/ 3754 w 472784"/>
                        <a:gd name="connsiteY6" fmla="*/ 517420 h 517420"/>
                        <a:gd name="connsiteX7" fmla="*/ 0 w 472784"/>
                        <a:gd name="connsiteY7" fmla="*/ 513666 h 517420"/>
                        <a:gd name="connsiteX8" fmla="*/ 0 w 472784"/>
                        <a:gd name="connsiteY8" fmla="*/ 3754 h 5174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472784" h="517420" extrusionOk="0">
                          <a:moveTo>
                            <a:pt x="0" y="3754"/>
                          </a:moveTo>
                          <a:cubicBezTo>
                            <a:pt x="-476" y="1596"/>
                            <a:pt x="1664" y="-99"/>
                            <a:pt x="3754" y="0"/>
                          </a:cubicBezTo>
                          <a:cubicBezTo>
                            <a:pt x="105778" y="22275"/>
                            <a:pt x="333861" y="-12305"/>
                            <a:pt x="469030" y="0"/>
                          </a:cubicBezTo>
                          <a:cubicBezTo>
                            <a:pt x="470822" y="-35"/>
                            <a:pt x="472737" y="1648"/>
                            <a:pt x="472784" y="3754"/>
                          </a:cubicBezTo>
                          <a:cubicBezTo>
                            <a:pt x="469672" y="247074"/>
                            <a:pt x="495463" y="286801"/>
                            <a:pt x="472784" y="513666"/>
                          </a:cubicBezTo>
                          <a:cubicBezTo>
                            <a:pt x="472477" y="515463"/>
                            <a:pt x="471175" y="517365"/>
                            <a:pt x="469030" y="517420"/>
                          </a:cubicBezTo>
                          <a:cubicBezTo>
                            <a:pt x="261688" y="523206"/>
                            <a:pt x="219558" y="533266"/>
                            <a:pt x="3754" y="517420"/>
                          </a:cubicBezTo>
                          <a:cubicBezTo>
                            <a:pt x="2000" y="517352"/>
                            <a:pt x="-64" y="515559"/>
                            <a:pt x="0" y="513666"/>
                          </a:cubicBezTo>
                          <a:cubicBezTo>
                            <a:pt x="18134" y="317568"/>
                            <a:pt x="-25287" y="140925"/>
                            <a:pt x="0" y="3754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65" name="Gruppierung 1111">
              <a:extLst>
                <a:ext uri="{FF2B5EF4-FFF2-40B4-BE49-F238E27FC236}">
                  <a16:creationId xmlns:a16="http://schemas.microsoft.com/office/drawing/2014/main" id="{DD800038-AA3E-C906-490F-898A14BB6A0C}"/>
                </a:ext>
              </a:extLst>
            </p:cNvPr>
            <p:cNvGrpSpPr/>
            <p:nvPr/>
          </p:nvGrpSpPr>
          <p:grpSpPr>
            <a:xfrm rot="11098902">
              <a:off x="2262687" y="3243719"/>
              <a:ext cx="368095" cy="35299"/>
              <a:chOff x="3258964" y="1391568"/>
              <a:chExt cx="648072" cy="72008"/>
            </a:xfrm>
          </p:grpSpPr>
          <p:sp>
            <p:nvSpPr>
              <p:cNvPr id="203" name="Oval 1112">
                <a:extLst>
                  <a:ext uri="{FF2B5EF4-FFF2-40B4-BE49-F238E27FC236}">
                    <a16:creationId xmlns:a16="http://schemas.microsoft.com/office/drawing/2014/main" id="{A48FEF57-4D0A-191E-3C72-3AFFA6B3D468}"/>
                  </a:ext>
                </a:extLst>
              </p:cNvPr>
              <p:cNvSpPr/>
              <p:nvPr/>
            </p:nvSpPr>
            <p:spPr>
              <a:xfrm>
                <a:off x="3258964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04" name="Oval 1113">
                <a:extLst>
                  <a:ext uri="{FF2B5EF4-FFF2-40B4-BE49-F238E27FC236}">
                    <a16:creationId xmlns:a16="http://schemas.microsoft.com/office/drawing/2014/main" id="{E9BE36CA-800D-AE51-7EB1-238AD345611E}"/>
                  </a:ext>
                </a:extLst>
              </p:cNvPr>
              <p:cNvSpPr/>
              <p:nvPr/>
            </p:nvSpPr>
            <p:spPr>
              <a:xfrm>
                <a:off x="3763020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67" name="Rechteck: abgerundete Ecken 66">
              <a:extLst>
                <a:ext uri="{FF2B5EF4-FFF2-40B4-BE49-F238E27FC236}">
                  <a16:creationId xmlns:a16="http://schemas.microsoft.com/office/drawing/2014/main" id="{BFCBFEEE-A385-94FB-AE8F-E2E3CEDC1EE4}"/>
                </a:ext>
              </a:extLst>
            </p:cNvPr>
            <p:cNvSpPr/>
            <p:nvPr/>
          </p:nvSpPr>
          <p:spPr>
            <a:xfrm rot="277146">
              <a:off x="2266090" y="2758694"/>
              <a:ext cx="427941" cy="20907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05" name="Mülltonne">
            <a:extLst>
              <a:ext uri="{FF2B5EF4-FFF2-40B4-BE49-F238E27FC236}">
                <a16:creationId xmlns:a16="http://schemas.microsoft.com/office/drawing/2014/main" id="{E08DDF1F-7915-4F49-1B74-04D4EC114C1B}"/>
              </a:ext>
            </a:extLst>
          </p:cNvPr>
          <p:cNvGrpSpPr/>
          <p:nvPr/>
        </p:nvGrpSpPr>
        <p:grpSpPr>
          <a:xfrm rot="17908990">
            <a:off x="62542" y="4789604"/>
            <a:ext cx="317181" cy="331076"/>
            <a:chOff x="5367883" y="3097924"/>
            <a:chExt cx="317181" cy="331076"/>
          </a:xfrm>
        </p:grpSpPr>
        <p:sp>
          <p:nvSpPr>
            <p:cNvPr id="206" name="Rechteck: abgerundete Ecken 205">
              <a:extLst>
                <a:ext uri="{FF2B5EF4-FFF2-40B4-BE49-F238E27FC236}">
                  <a16:creationId xmlns:a16="http://schemas.microsoft.com/office/drawing/2014/main" id="{B4CD7F88-7EFC-8D0E-C6AF-3A6EA43F6A43}"/>
                </a:ext>
              </a:extLst>
            </p:cNvPr>
            <p:cNvSpPr/>
            <p:nvPr/>
          </p:nvSpPr>
          <p:spPr>
            <a:xfrm>
              <a:off x="5367883" y="309792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7" name="Rechteck: abgerundete Ecken 206">
              <a:extLst>
                <a:ext uri="{FF2B5EF4-FFF2-40B4-BE49-F238E27FC236}">
                  <a16:creationId xmlns:a16="http://schemas.microsoft.com/office/drawing/2014/main" id="{4039E353-8C9C-1C69-BCD7-45FEBD049839}"/>
                </a:ext>
              </a:extLst>
            </p:cNvPr>
            <p:cNvSpPr/>
            <p:nvPr/>
          </p:nvSpPr>
          <p:spPr>
            <a:xfrm>
              <a:off x="5639345" y="310269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8" name="Rechteck: abgerundete Ecken 207">
              <a:extLst>
                <a:ext uri="{FF2B5EF4-FFF2-40B4-BE49-F238E27FC236}">
                  <a16:creationId xmlns:a16="http://schemas.microsoft.com/office/drawing/2014/main" id="{B1815EDD-B5B0-86A7-933D-8D27A0F38BE9}"/>
                </a:ext>
              </a:extLst>
            </p:cNvPr>
            <p:cNvSpPr/>
            <p:nvPr/>
          </p:nvSpPr>
          <p:spPr>
            <a:xfrm>
              <a:off x="5372100" y="3127375"/>
              <a:ext cx="301625" cy="3016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9" name="Rechteck: abgerundete Ecken 208">
              <a:extLst>
                <a:ext uri="{FF2B5EF4-FFF2-40B4-BE49-F238E27FC236}">
                  <a16:creationId xmlns:a16="http://schemas.microsoft.com/office/drawing/2014/main" id="{D6881EE9-DA00-B00B-B5B0-8EAE38A34DB7}"/>
                </a:ext>
              </a:extLst>
            </p:cNvPr>
            <p:cNvSpPr/>
            <p:nvPr/>
          </p:nvSpPr>
          <p:spPr>
            <a:xfrm>
              <a:off x="5391149" y="3143882"/>
              <a:ext cx="263525" cy="2635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0" name="Rechteck: abgerundete Ecken 209">
              <a:extLst>
                <a:ext uri="{FF2B5EF4-FFF2-40B4-BE49-F238E27FC236}">
                  <a16:creationId xmlns:a16="http://schemas.microsoft.com/office/drawing/2014/main" id="{EC73C472-76F9-FFFA-A81E-72E4C5B80C07}"/>
                </a:ext>
              </a:extLst>
            </p:cNvPr>
            <p:cNvSpPr/>
            <p:nvPr/>
          </p:nvSpPr>
          <p:spPr>
            <a:xfrm rot="16200000" flipV="1">
              <a:off x="5487353" y="3353591"/>
              <a:ext cx="71114" cy="4571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1" name="Rechteck: abgerundete Ecken 210">
              <a:extLst>
                <a:ext uri="{FF2B5EF4-FFF2-40B4-BE49-F238E27FC236}">
                  <a16:creationId xmlns:a16="http://schemas.microsoft.com/office/drawing/2014/main" id="{130BC7C3-2DEE-19DB-17B0-3B84F99B9136}"/>
                </a:ext>
              </a:extLst>
            </p:cNvPr>
            <p:cNvSpPr/>
            <p:nvPr/>
          </p:nvSpPr>
          <p:spPr>
            <a:xfrm rot="10800000" flipV="1">
              <a:off x="5418364" y="3201108"/>
              <a:ext cx="218616" cy="460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 dirty="0"/>
            </a:p>
          </p:txBody>
        </p:sp>
      </p:grpSp>
      <p:grpSp>
        <p:nvGrpSpPr>
          <p:cNvPr id="212" name="Mülltonne">
            <a:extLst>
              <a:ext uri="{FF2B5EF4-FFF2-40B4-BE49-F238E27FC236}">
                <a16:creationId xmlns:a16="http://schemas.microsoft.com/office/drawing/2014/main" id="{194A3081-CB8F-9796-39AD-152A754900C2}"/>
              </a:ext>
            </a:extLst>
          </p:cNvPr>
          <p:cNvGrpSpPr/>
          <p:nvPr/>
        </p:nvGrpSpPr>
        <p:grpSpPr>
          <a:xfrm>
            <a:off x="1473631" y="4270179"/>
            <a:ext cx="317181" cy="331076"/>
            <a:chOff x="5367883" y="3097924"/>
            <a:chExt cx="317181" cy="331076"/>
          </a:xfrm>
        </p:grpSpPr>
        <p:sp>
          <p:nvSpPr>
            <p:cNvPr id="213" name="Rechteck: abgerundete Ecken 212">
              <a:extLst>
                <a:ext uri="{FF2B5EF4-FFF2-40B4-BE49-F238E27FC236}">
                  <a16:creationId xmlns:a16="http://schemas.microsoft.com/office/drawing/2014/main" id="{B2915C58-0464-AD8B-C1AB-FD2502C82159}"/>
                </a:ext>
              </a:extLst>
            </p:cNvPr>
            <p:cNvSpPr/>
            <p:nvPr/>
          </p:nvSpPr>
          <p:spPr>
            <a:xfrm>
              <a:off x="5367883" y="309792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4" name="Rechteck: abgerundete Ecken 213">
              <a:extLst>
                <a:ext uri="{FF2B5EF4-FFF2-40B4-BE49-F238E27FC236}">
                  <a16:creationId xmlns:a16="http://schemas.microsoft.com/office/drawing/2014/main" id="{44632F37-37EE-3973-2FF5-2B91A3E12EE5}"/>
                </a:ext>
              </a:extLst>
            </p:cNvPr>
            <p:cNvSpPr/>
            <p:nvPr/>
          </p:nvSpPr>
          <p:spPr>
            <a:xfrm>
              <a:off x="5639345" y="310269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5" name="Rechteck: abgerundete Ecken 214">
              <a:extLst>
                <a:ext uri="{FF2B5EF4-FFF2-40B4-BE49-F238E27FC236}">
                  <a16:creationId xmlns:a16="http://schemas.microsoft.com/office/drawing/2014/main" id="{D53C335D-3EEE-7AC6-2303-336FD96AF022}"/>
                </a:ext>
              </a:extLst>
            </p:cNvPr>
            <p:cNvSpPr/>
            <p:nvPr/>
          </p:nvSpPr>
          <p:spPr>
            <a:xfrm>
              <a:off x="5372100" y="3127375"/>
              <a:ext cx="301625" cy="3016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6" name="Rechteck: abgerundete Ecken 215">
              <a:extLst>
                <a:ext uri="{FF2B5EF4-FFF2-40B4-BE49-F238E27FC236}">
                  <a16:creationId xmlns:a16="http://schemas.microsoft.com/office/drawing/2014/main" id="{E8459AAC-2656-9F84-BD69-7774FDBA158E}"/>
                </a:ext>
              </a:extLst>
            </p:cNvPr>
            <p:cNvSpPr/>
            <p:nvPr/>
          </p:nvSpPr>
          <p:spPr>
            <a:xfrm>
              <a:off x="5391149" y="3143882"/>
              <a:ext cx="263525" cy="2635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7" name="Rechteck: abgerundete Ecken 216">
              <a:extLst>
                <a:ext uri="{FF2B5EF4-FFF2-40B4-BE49-F238E27FC236}">
                  <a16:creationId xmlns:a16="http://schemas.microsoft.com/office/drawing/2014/main" id="{516C6801-FE5A-C1D7-D020-397D6DDCDAF9}"/>
                </a:ext>
              </a:extLst>
            </p:cNvPr>
            <p:cNvSpPr/>
            <p:nvPr/>
          </p:nvSpPr>
          <p:spPr>
            <a:xfrm rot="16200000" flipV="1">
              <a:off x="5487353" y="3353591"/>
              <a:ext cx="71114" cy="4571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8" name="Rechteck: abgerundete Ecken 217">
              <a:extLst>
                <a:ext uri="{FF2B5EF4-FFF2-40B4-BE49-F238E27FC236}">
                  <a16:creationId xmlns:a16="http://schemas.microsoft.com/office/drawing/2014/main" id="{62163ED5-FD52-9544-1AAB-D81704FA108F}"/>
                </a:ext>
              </a:extLst>
            </p:cNvPr>
            <p:cNvSpPr/>
            <p:nvPr/>
          </p:nvSpPr>
          <p:spPr>
            <a:xfrm rot="10800000" flipV="1">
              <a:off x="5418364" y="3201108"/>
              <a:ext cx="218616" cy="460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 dirty="0"/>
            </a:p>
          </p:txBody>
        </p:sp>
      </p:grpSp>
      <p:grpSp>
        <p:nvGrpSpPr>
          <p:cNvPr id="219" name="Mülltonne">
            <a:extLst>
              <a:ext uri="{FF2B5EF4-FFF2-40B4-BE49-F238E27FC236}">
                <a16:creationId xmlns:a16="http://schemas.microsoft.com/office/drawing/2014/main" id="{61B5BEF7-C49E-25C9-A968-DE563CF8FE8E}"/>
              </a:ext>
            </a:extLst>
          </p:cNvPr>
          <p:cNvGrpSpPr/>
          <p:nvPr/>
        </p:nvGrpSpPr>
        <p:grpSpPr>
          <a:xfrm>
            <a:off x="976148" y="4275816"/>
            <a:ext cx="317181" cy="331076"/>
            <a:chOff x="5367883" y="3097924"/>
            <a:chExt cx="317181" cy="331076"/>
          </a:xfrm>
        </p:grpSpPr>
        <p:sp>
          <p:nvSpPr>
            <p:cNvPr id="220" name="Rechteck: abgerundete Ecken 219">
              <a:extLst>
                <a:ext uri="{FF2B5EF4-FFF2-40B4-BE49-F238E27FC236}">
                  <a16:creationId xmlns:a16="http://schemas.microsoft.com/office/drawing/2014/main" id="{F500463F-B6A8-912E-3793-96C22769A636}"/>
                </a:ext>
              </a:extLst>
            </p:cNvPr>
            <p:cNvSpPr/>
            <p:nvPr/>
          </p:nvSpPr>
          <p:spPr>
            <a:xfrm>
              <a:off x="5367883" y="309792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1" name="Rechteck: abgerundete Ecken 220">
              <a:extLst>
                <a:ext uri="{FF2B5EF4-FFF2-40B4-BE49-F238E27FC236}">
                  <a16:creationId xmlns:a16="http://schemas.microsoft.com/office/drawing/2014/main" id="{EE4301E7-DA92-7208-9D1A-8D4FFD308338}"/>
                </a:ext>
              </a:extLst>
            </p:cNvPr>
            <p:cNvSpPr/>
            <p:nvPr/>
          </p:nvSpPr>
          <p:spPr>
            <a:xfrm>
              <a:off x="5639345" y="310269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2" name="Rechteck: abgerundete Ecken 221">
              <a:extLst>
                <a:ext uri="{FF2B5EF4-FFF2-40B4-BE49-F238E27FC236}">
                  <a16:creationId xmlns:a16="http://schemas.microsoft.com/office/drawing/2014/main" id="{93BF36E3-1F43-971E-6A4F-46AA70006546}"/>
                </a:ext>
              </a:extLst>
            </p:cNvPr>
            <p:cNvSpPr/>
            <p:nvPr/>
          </p:nvSpPr>
          <p:spPr>
            <a:xfrm>
              <a:off x="5372100" y="3127375"/>
              <a:ext cx="301625" cy="3016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3" name="Rechteck: abgerundete Ecken 222">
              <a:extLst>
                <a:ext uri="{FF2B5EF4-FFF2-40B4-BE49-F238E27FC236}">
                  <a16:creationId xmlns:a16="http://schemas.microsoft.com/office/drawing/2014/main" id="{FA0406CD-BFDC-D999-98E9-13AA8A9E987E}"/>
                </a:ext>
              </a:extLst>
            </p:cNvPr>
            <p:cNvSpPr/>
            <p:nvPr/>
          </p:nvSpPr>
          <p:spPr>
            <a:xfrm>
              <a:off x="5391149" y="3143882"/>
              <a:ext cx="263525" cy="2635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4" name="Rechteck: abgerundete Ecken 223">
              <a:extLst>
                <a:ext uri="{FF2B5EF4-FFF2-40B4-BE49-F238E27FC236}">
                  <a16:creationId xmlns:a16="http://schemas.microsoft.com/office/drawing/2014/main" id="{7A220871-634F-3BDC-ED9D-ECFB88A60F67}"/>
                </a:ext>
              </a:extLst>
            </p:cNvPr>
            <p:cNvSpPr/>
            <p:nvPr/>
          </p:nvSpPr>
          <p:spPr>
            <a:xfrm rot="16200000" flipV="1">
              <a:off x="5487353" y="3353591"/>
              <a:ext cx="71114" cy="4571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5" name="Rechteck: abgerundete Ecken 224">
              <a:extLst>
                <a:ext uri="{FF2B5EF4-FFF2-40B4-BE49-F238E27FC236}">
                  <a16:creationId xmlns:a16="http://schemas.microsoft.com/office/drawing/2014/main" id="{5FCD96CD-053E-15CD-239C-EFB1D1EF02EA}"/>
                </a:ext>
              </a:extLst>
            </p:cNvPr>
            <p:cNvSpPr/>
            <p:nvPr/>
          </p:nvSpPr>
          <p:spPr>
            <a:xfrm rot="10800000" flipV="1">
              <a:off x="5418364" y="3201108"/>
              <a:ext cx="218616" cy="460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 dirty="0"/>
            </a:p>
          </p:txBody>
        </p:sp>
      </p:grpSp>
      <p:pic>
        <p:nvPicPr>
          <p:cNvPr id="192" name="MagSchloss Tastatur Stufe 3" descr="Ein Bild, das Grafiken, Farbigkeit, Magenta, Symbol enthält.&#10;&#10;KI-generierte Inhalte können fehlerhaft sein.">
            <a:extLst>
              <a:ext uri="{FF2B5EF4-FFF2-40B4-BE49-F238E27FC236}">
                <a16:creationId xmlns:a16="http://schemas.microsoft.com/office/drawing/2014/main" id="{1971F269-7DBF-2DDB-B9D1-ABD4C81FB0EF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42" y="4212549"/>
            <a:ext cx="172808" cy="172808"/>
          </a:xfrm>
          <a:prstGeom prst="rect">
            <a:avLst/>
          </a:prstGeom>
        </p:spPr>
      </p:pic>
      <p:grpSp>
        <p:nvGrpSpPr>
          <p:cNvPr id="226" name="Müllcontainer">
            <a:extLst>
              <a:ext uri="{FF2B5EF4-FFF2-40B4-BE49-F238E27FC236}">
                <a16:creationId xmlns:a16="http://schemas.microsoft.com/office/drawing/2014/main" id="{358914EF-8A2A-C8A2-CA9B-E7FB5E0D3C6B}"/>
              </a:ext>
            </a:extLst>
          </p:cNvPr>
          <p:cNvGrpSpPr/>
          <p:nvPr/>
        </p:nvGrpSpPr>
        <p:grpSpPr>
          <a:xfrm>
            <a:off x="273508" y="4246581"/>
            <a:ext cx="659606" cy="385049"/>
            <a:chOff x="5319713" y="3636085"/>
            <a:chExt cx="659606" cy="385049"/>
          </a:xfrm>
        </p:grpSpPr>
        <p:sp>
          <p:nvSpPr>
            <p:cNvPr id="227" name="Rechteck: abgerundete Ecken 226">
              <a:extLst>
                <a:ext uri="{FF2B5EF4-FFF2-40B4-BE49-F238E27FC236}">
                  <a16:creationId xmlns:a16="http://schemas.microsoft.com/office/drawing/2014/main" id="{B5DD5FDC-C53E-CFC2-6443-C5FBD21F37C2}"/>
                </a:ext>
              </a:extLst>
            </p:cNvPr>
            <p:cNvSpPr/>
            <p:nvPr/>
          </p:nvSpPr>
          <p:spPr>
            <a:xfrm>
              <a:off x="5322094" y="363608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8" name="Rechteck: abgerundete Ecken 227">
              <a:extLst>
                <a:ext uri="{FF2B5EF4-FFF2-40B4-BE49-F238E27FC236}">
                  <a16:creationId xmlns:a16="http://schemas.microsoft.com/office/drawing/2014/main" id="{B0F1930A-529F-3266-775F-611865BE75CC}"/>
                </a:ext>
              </a:extLst>
            </p:cNvPr>
            <p:cNvSpPr/>
            <p:nvPr/>
          </p:nvSpPr>
          <p:spPr>
            <a:xfrm>
              <a:off x="5322094" y="3899691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9" name="Rechteck: abgerundete Ecken 228">
              <a:extLst>
                <a:ext uri="{FF2B5EF4-FFF2-40B4-BE49-F238E27FC236}">
                  <a16:creationId xmlns:a16="http://schemas.microsoft.com/office/drawing/2014/main" id="{30885FE8-5EEB-62C7-D938-658D9E233C86}"/>
                </a:ext>
              </a:extLst>
            </p:cNvPr>
            <p:cNvSpPr/>
            <p:nvPr/>
          </p:nvSpPr>
          <p:spPr>
            <a:xfrm>
              <a:off x="5933600" y="363809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0" name="Rechteck: abgerundete Ecken 229">
              <a:extLst>
                <a:ext uri="{FF2B5EF4-FFF2-40B4-BE49-F238E27FC236}">
                  <a16:creationId xmlns:a16="http://schemas.microsoft.com/office/drawing/2014/main" id="{DCEB5637-EA14-F27F-5CD8-DD14A364EBCF}"/>
                </a:ext>
              </a:extLst>
            </p:cNvPr>
            <p:cNvSpPr/>
            <p:nvPr/>
          </p:nvSpPr>
          <p:spPr>
            <a:xfrm>
              <a:off x="5933600" y="3899691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1" name="Rechteck: abgerundete Ecken 230">
              <a:extLst>
                <a:ext uri="{FF2B5EF4-FFF2-40B4-BE49-F238E27FC236}">
                  <a16:creationId xmlns:a16="http://schemas.microsoft.com/office/drawing/2014/main" id="{25354919-2162-4089-2C0F-37B7713596D4}"/>
                </a:ext>
              </a:extLst>
            </p:cNvPr>
            <p:cNvSpPr/>
            <p:nvPr/>
          </p:nvSpPr>
          <p:spPr>
            <a:xfrm>
              <a:off x="5319713" y="3643313"/>
              <a:ext cx="659606" cy="36671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2" name="Rechteck: abgerundete Ecken 231">
              <a:extLst>
                <a:ext uri="{FF2B5EF4-FFF2-40B4-BE49-F238E27FC236}">
                  <a16:creationId xmlns:a16="http://schemas.microsoft.com/office/drawing/2014/main" id="{3136E596-58B0-6407-3083-7140433CF0B2}"/>
                </a:ext>
              </a:extLst>
            </p:cNvPr>
            <p:cNvSpPr/>
            <p:nvPr/>
          </p:nvSpPr>
          <p:spPr>
            <a:xfrm>
              <a:off x="5335401" y="3652584"/>
              <a:ext cx="621058" cy="345281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234" name="Gerader Verbinder 233">
            <a:extLst>
              <a:ext uri="{FF2B5EF4-FFF2-40B4-BE49-F238E27FC236}">
                <a16:creationId xmlns:a16="http://schemas.microsoft.com/office/drawing/2014/main" id="{EBA76B3D-9D52-42D4-5D64-0E12C9C7BD6D}"/>
              </a:ext>
            </a:extLst>
          </p:cNvPr>
          <p:cNvCxnSpPr/>
          <p:nvPr/>
        </p:nvCxnSpPr>
        <p:spPr>
          <a:xfrm>
            <a:off x="0" y="5581650"/>
            <a:ext cx="8382000" cy="0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35" name="Tor">
            <a:extLst>
              <a:ext uri="{FF2B5EF4-FFF2-40B4-BE49-F238E27FC236}">
                <a16:creationId xmlns:a16="http://schemas.microsoft.com/office/drawing/2014/main" id="{932A17BA-A601-6AAA-8AE8-A18C93332235}"/>
              </a:ext>
            </a:extLst>
          </p:cNvPr>
          <p:cNvGrpSpPr/>
          <p:nvPr/>
        </p:nvGrpSpPr>
        <p:grpSpPr>
          <a:xfrm rot="16200000" flipH="1">
            <a:off x="5122508" y="4727976"/>
            <a:ext cx="102324" cy="1676013"/>
            <a:chOff x="6477000" y="1138372"/>
            <a:chExt cx="244472" cy="5958379"/>
          </a:xfrm>
        </p:grpSpPr>
        <p:sp>
          <p:nvSpPr>
            <p:cNvPr id="236" name="Rechteck 235">
              <a:extLst>
                <a:ext uri="{FF2B5EF4-FFF2-40B4-BE49-F238E27FC236}">
                  <a16:creationId xmlns:a16="http://schemas.microsoft.com/office/drawing/2014/main" id="{D3C7DF1B-D086-CD2B-0CDF-DF181AFD7119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37" name="Gerade Verbindung 460">
              <a:extLst>
                <a:ext uri="{FF2B5EF4-FFF2-40B4-BE49-F238E27FC236}">
                  <a16:creationId xmlns:a16="http://schemas.microsoft.com/office/drawing/2014/main" id="{0568FC45-C5CD-2E59-859E-C5A8700B70AD}"/>
                </a:ext>
              </a:extLst>
            </p:cNvPr>
            <p:cNvCxnSpPr>
              <a:cxnSpLocks/>
              <a:stCxn id="236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5" name="Schloss Stufe 3" descr="Ein Bild, das Grafiken, Magenta, Symbol, Design enthält.&#10;&#10;KI-generierte Inhalte können fehlerhaft sein.">
            <a:extLst>
              <a:ext uri="{FF2B5EF4-FFF2-40B4-BE49-F238E27FC236}">
                <a16:creationId xmlns:a16="http://schemas.microsoft.com/office/drawing/2014/main" id="{05C54726-9F95-991E-0F62-58A0266684D8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066" y="5489504"/>
            <a:ext cx="194702" cy="194702"/>
          </a:xfrm>
          <a:prstGeom prst="rect">
            <a:avLst/>
          </a:prstGeom>
        </p:spPr>
      </p:pic>
      <p:cxnSp>
        <p:nvCxnSpPr>
          <p:cNvPr id="245" name="Gerader Verbinder 244">
            <a:extLst>
              <a:ext uri="{FF2B5EF4-FFF2-40B4-BE49-F238E27FC236}">
                <a16:creationId xmlns:a16="http://schemas.microsoft.com/office/drawing/2014/main" id="{0C3075C7-4C10-B7DE-D2C4-C59B133829E5}"/>
              </a:ext>
            </a:extLst>
          </p:cNvPr>
          <p:cNvCxnSpPr>
            <a:cxnSpLocks/>
          </p:cNvCxnSpPr>
          <p:nvPr/>
        </p:nvCxnSpPr>
        <p:spPr>
          <a:xfrm flipV="1">
            <a:off x="8375728" y="9435"/>
            <a:ext cx="0" cy="6943815"/>
          </a:xfrm>
          <a:prstGeom prst="line">
            <a:avLst/>
          </a:prstGeom>
          <a:ln w="76200" cap="sq" cmpd="sng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1375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582B08-F95C-6274-2943-0DCA306C7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Sonstige Objekte</a:t>
            </a:r>
          </a:p>
        </p:txBody>
      </p:sp>
      <p:grpSp>
        <p:nvGrpSpPr>
          <p:cNvPr id="55" name="Mauer gesamt">
            <a:extLst>
              <a:ext uri="{FF2B5EF4-FFF2-40B4-BE49-F238E27FC236}">
                <a16:creationId xmlns:a16="http://schemas.microsoft.com/office/drawing/2014/main" id="{47DAFE85-4686-8EEF-5B32-31B3DA0644F8}"/>
              </a:ext>
            </a:extLst>
          </p:cNvPr>
          <p:cNvGrpSpPr/>
          <p:nvPr/>
        </p:nvGrpSpPr>
        <p:grpSpPr>
          <a:xfrm>
            <a:off x="1406605" y="6065521"/>
            <a:ext cx="5126831" cy="90000"/>
            <a:chOff x="1257300" y="5814061"/>
            <a:chExt cx="5126831" cy="90000"/>
          </a:xfrm>
        </p:grpSpPr>
        <p:sp>
          <p:nvSpPr>
            <p:cNvPr id="54" name="Mauer Unterteil">
              <a:extLst>
                <a:ext uri="{FF2B5EF4-FFF2-40B4-BE49-F238E27FC236}">
                  <a16:creationId xmlns:a16="http://schemas.microsoft.com/office/drawing/2014/main" id="{96D9EE56-D6D0-803D-B751-8AE8A616FADA}"/>
                </a:ext>
              </a:extLst>
            </p:cNvPr>
            <p:cNvSpPr/>
            <p:nvPr/>
          </p:nvSpPr>
          <p:spPr>
            <a:xfrm>
              <a:off x="1257300" y="5814061"/>
              <a:ext cx="5126831" cy="90000"/>
            </a:xfrm>
            <a:prstGeom prst="rect">
              <a:avLst/>
            </a:prstGeom>
            <a:solidFill>
              <a:schemeClr val="bg2"/>
            </a:solidFill>
            <a:effectLst>
              <a:glow rad="101600">
                <a:schemeClr val="bg1">
                  <a:lumMod val="85000"/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7" name="Mauer Oberteil">
              <a:extLst>
                <a:ext uri="{FF2B5EF4-FFF2-40B4-BE49-F238E27FC236}">
                  <a16:creationId xmlns:a16="http://schemas.microsoft.com/office/drawing/2014/main" id="{03B85F13-560F-E670-7688-A2BA3DE7ED2E}"/>
                </a:ext>
              </a:extLst>
            </p:cNvPr>
            <p:cNvCxnSpPr/>
            <p:nvPr/>
          </p:nvCxnSpPr>
          <p:spPr>
            <a:xfrm>
              <a:off x="1287780" y="5865336"/>
              <a:ext cx="5030789" cy="0"/>
            </a:xfrm>
            <a:prstGeom prst="line">
              <a:avLst/>
            </a:prstGeom>
            <a:ln w="76200" cap="sq" cmpd="sng"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" name="Container 01">
            <a:extLst>
              <a:ext uri="{FF2B5EF4-FFF2-40B4-BE49-F238E27FC236}">
                <a16:creationId xmlns:a16="http://schemas.microsoft.com/office/drawing/2014/main" id="{49EFB529-4F6E-EAE0-04AD-64A661B6C68A}"/>
              </a:ext>
            </a:extLst>
          </p:cNvPr>
          <p:cNvGrpSpPr/>
          <p:nvPr/>
        </p:nvGrpSpPr>
        <p:grpSpPr>
          <a:xfrm>
            <a:off x="6975086" y="5094514"/>
            <a:ext cx="2490034" cy="1232680"/>
            <a:chOff x="4229100" y="3428998"/>
            <a:chExt cx="1443039" cy="714370"/>
          </a:xfrm>
        </p:grpSpPr>
        <p:sp>
          <p:nvSpPr>
            <p:cNvPr id="22" name="Rahmen 21">
              <a:extLst>
                <a:ext uri="{FF2B5EF4-FFF2-40B4-BE49-F238E27FC236}">
                  <a16:creationId xmlns:a16="http://schemas.microsoft.com/office/drawing/2014/main" id="{401961D1-2329-977C-C1E6-D3D976D6EA19}"/>
                </a:ext>
              </a:extLst>
            </p:cNvPr>
            <p:cNvSpPr/>
            <p:nvPr/>
          </p:nvSpPr>
          <p:spPr>
            <a:xfrm>
              <a:off x="4229100" y="3428998"/>
              <a:ext cx="1443039" cy="714370"/>
            </a:xfrm>
            <a:prstGeom prst="frame">
              <a:avLst>
                <a:gd name="adj1" fmla="val 6833"/>
              </a:avLst>
            </a:prstGeom>
            <a:solidFill>
              <a:schemeClr val="bg2"/>
            </a:solidFill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A4601B72-17F4-4EF3-AE88-5943D9C7EBBF}"/>
                </a:ext>
              </a:extLst>
            </p:cNvPr>
            <p:cNvSpPr/>
            <p:nvPr/>
          </p:nvSpPr>
          <p:spPr>
            <a:xfrm>
              <a:off x="4271964" y="3479001"/>
              <a:ext cx="164305" cy="614363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Rechteck 45">
              <a:extLst>
                <a:ext uri="{FF2B5EF4-FFF2-40B4-BE49-F238E27FC236}">
                  <a16:creationId xmlns:a16="http://schemas.microsoft.com/office/drawing/2014/main" id="{A0F1BA42-C373-510C-F6D3-2A29FBC35873}"/>
                </a:ext>
              </a:extLst>
            </p:cNvPr>
            <p:cNvSpPr/>
            <p:nvPr/>
          </p:nvSpPr>
          <p:spPr>
            <a:xfrm>
              <a:off x="4442223" y="3479001"/>
              <a:ext cx="164305" cy="614363"/>
            </a:xfrm>
            <a:prstGeom prst="rect">
              <a:avLst/>
            </a:prstGeom>
            <a:solidFill>
              <a:schemeClr val="bg2"/>
            </a:solidFill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Rechteck 46">
              <a:extLst>
                <a:ext uri="{FF2B5EF4-FFF2-40B4-BE49-F238E27FC236}">
                  <a16:creationId xmlns:a16="http://schemas.microsoft.com/office/drawing/2014/main" id="{55B1E4B0-844A-3CA2-C2AB-25425CF0DFAD}"/>
                </a:ext>
              </a:extLst>
            </p:cNvPr>
            <p:cNvSpPr/>
            <p:nvPr/>
          </p:nvSpPr>
          <p:spPr>
            <a:xfrm>
              <a:off x="4612482" y="3479001"/>
              <a:ext cx="164305" cy="614363"/>
            </a:xfrm>
            <a:prstGeom prst="rect">
              <a:avLst/>
            </a:prstGeom>
            <a:solidFill>
              <a:schemeClr val="bg2"/>
            </a:solidFill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Rechteck 47">
              <a:extLst>
                <a:ext uri="{FF2B5EF4-FFF2-40B4-BE49-F238E27FC236}">
                  <a16:creationId xmlns:a16="http://schemas.microsoft.com/office/drawing/2014/main" id="{AA76CF7B-19B2-D520-4D34-86706DA14F4D}"/>
                </a:ext>
              </a:extLst>
            </p:cNvPr>
            <p:cNvSpPr/>
            <p:nvPr/>
          </p:nvSpPr>
          <p:spPr>
            <a:xfrm>
              <a:off x="4782741" y="3479001"/>
              <a:ext cx="164305" cy="614363"/>
            </a:xfrm>
            <a:prstGeom prst="rect">
              <a:avLst/>
            </a:prstGeom>
            <a:solidFill>
              <a:schemeClr val="bg2"/>
            </a:solidFill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Rechteck 48">
              <a:extLst>
                <a:ext uri="{FF2B5EF4-FFF2-40B4-BE49-F238E27FC236}">
                  <a16:creationId xmlns:a16="http://schemas.microsoft.com/office/drawing/2014/main" id="{0223F80C-2441-30D1-9D00-87B9CF02E941}"/>
                </a:ext>
              </a:extLst>
            </p:cNvPr>
            <p:cNvSpPr/>
            <p:nvPr/>
          </p:nvSpPr>
          <p:spPr>
            <a:xfrm>
              <a:off x="4953000" y="3479001"/>
              <a:ext cx="164305" cy="614363"/>
            </a:xfrm>
            <a:prstGeom prst="rect">
              <a:avLst/>
            </a:prstGeom>
            <a:solidFill>
              <a:schemeClr val="bg2"/>
            </a:solidFill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Rechteck 49">
              <a:extLst>
                <a:ext uri="{FF2B5EF4-FFF2-40B4-BE49-F238E27FC236}">
                  <a16:creationId xmlns:a16="http://schemas.microsoft.com/office/drawing/2014/main" id="{F6505D2E-27F1-4B5E-1767-2742CCE08773}"/>
                </a:ext>
              </a:extLst>
            </p:cNvPr>
            <p:cNvSpPr/>
            <p:nvPr/>
          </p:nvSpPr>
          <p:spPr>
            <a:xfrm>
              <a:off x="5123259" y="3479001"/>
              <a:ext cx="164305" cy="614363"/>
            </a:xfrm>
            <a:prstGeom prst="rect">
              <a:avLst/>
            </a:prstGeom>
            <a:solidFill>
              <a:schemeClr val="bg2"/>
            </a:solidFill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Rechteck 50">
              <a:extLst>
                <a:ext uri="{FF2B5EF4-FFF2-40B4-BE49-F238E27FC236}">
                  <a16:creationId xmlns:a16="http://schemas.microsoft.com/office/drawing/2014/main" id="{572B9802-863E-B74A-D23E-F05C23C8A893}"/>
                </a:ext>
              </a:extLst>
            </p:cNvPr>
            <p:cNvSpPr/>
            <p:nvPr/>
          </p:nvSpPr>
          <p:spPr>
            <a:xfrm>
              <a:off x="5293518" y="3479001"/>
              <a:ext cx="164305" cy="614363"/>
            </a:xfrm>
            <a:prstGeom prst="rect">
              <a:avLst/>
            </a:prstGeom>
            <a:solidFill>
              <a:schemeClr val="bg2"/>
            </a:solidFill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Rechteck 51">
              <a:extLst>
                <a:ext uri="{FF2B5EF4-FFF2-40B4-BE49-F238E27FC236}">
                  <a16:creationId xmlns:a16="http://schemas.microsoft.com/office/drawing/2014/main" id="{ADA39632-424A-0059-3332-E7FD9AB81E26}"/>
                </a:ext>
              </a:extLst>
            </p:cNvPr>
            <p:cNvSpPr/>
            <p:nvPr/>
          </p:nvSpPr>
          <p:spPr>
            <a:xfrm>
              <a:off x="5463777" y="3479001"/>
              <a:ext cx="164305" cy="614363"/>
            </a:xfrm>
            <a:prstGeom prst="rect">
              <a:avLst/>
            </a:prstGeom>
            <a:solidFill>
              <a:schemeClr val="bg2"/>
            </a:solidFill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" name="Flussdiagramm: Grenzstelle 2">
            <a:extLst>
              <a:ext uri="{FF2B5EF4-FFF2-40B4-BE49-F238E27FC236}">
                <a16:creationId xmlns:a16="http://schemas.microsoft.com/office/drawing/2014/main" id="{E3B245E8-E98E-3F1F-AA18-2B570D7A0319}"/>
              </a:ext>
            </a:extLst>
          </p:cNvPr>
          <p:cNvSpPr/>
          <p:nvPr/>
        </p:nvSpPr>
        <p:spPr>
          <a:xfrm>
            <a:off x="2179864" y="1600200"/>
            <a:ext cx="3690257" cy="1045029"/>
          </a:xfrm>
          <a:prstGeom prst="flowChartTermina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7865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8552B5-F9F1-0289-BC34-B52D7801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Kajak</a:t>
            </a:r>
          </a:p>
        </p:txBody>
      </p:sp>
      <p:grpSp>
        <p:nvGrpSpPr>
          <p:cNvPr id="10" name="Kajak">
            <a:extLst>
              <a:ext uri="{FF2B5EF4-FFF2-40B4-BE49-F238E27FC236}">
                <a16:creationId xmlns:a16="http://schemas.microsoft.com/office/drawing/2014/main" id="{2648B437-00D9-DEEA-D9A6-6D2FEC86CD24}"/>
              </a:ext>
            </a:extLst>
          </p:cNvPr>
          <p:cNvGrpSpPr/>
          <p:nvPr/>
        </p:nvGrpSpPr>
        <p:grpSpPr>
          <a:xfrm>
            <a:off x="2168523" y="1070770"/>
            <a:ext cx="152402" cy="2309810"/>
            <a:chOff x="2105023" y="2055020"/>
            <a:chExt cx="152402" cy="2309810"/>
          </a:xfrm>
        </p:grpSpPr>
        <p:sp>
          <p:nvSpPr>
            <p:cNvPr id="3" name="Trapezoid 2">
              <a:extLst>
                <a:ext uri="{FF2B5EF4-FFF2-40B4-BE49-F238E27FC236}">
                  <a16:creationId xmlns:a16="http://schemas.microsoft.com/office/drawing/2014/main" id="{FADD2B4E-EB17-F2B6-20E4-287FBC75A08A}"/>
                </a:ext>
              </a:extLst>
            </p:cNvPr>
            <p:cNvSpPr/>
            <p:nvPr/>
          </p:nvSpPr>
          <p:spPr>
            <a:xfrm>
              <a:off x="2105023" y="2193924"/>
              <a:ext cx="152401" cy="701675"/>
            </a:xfrm>
            <a:prstGeom prst="trapezoid">
              <a:avLst/>
            </a:prstGeom>
            <a:solidFill>
              <a:schemeClr val="bg2"/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Trapezoid 3">
              <a:extLst>
                <a:ext uri="{FF2B5EF4-FFF2-40B4-BE49-F238E27FC236}">
                  <a16:creationId xmlns:a16="http://schemas.microsoft.com/office/drawing/2014/main" id="{A88A3996-8C6B-C1EC-6959-53DD32BB4613}"/>
                </a:ext>
              </a:extLst>
            </p:cNvPr>
            <p:cNvSpPr/>
            <p:nvPr/>
          </p:nvSpPr>
          <p:spPr>
            <a:xfrm rot="10800000">
              <a:off x="2105023" y="3524250"/>
              <a:ext cx="152401" cy="701676"/>
            </a:xfrm>
            <a:prstGeom prst="trapezoid">
              <a:avLst/>
            </a:prstGeom>
            <a:solidFill>
              <a:schemeClr val="bg2"/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F2F8AEE0-63E8-BD9D-7315-D7EEC7FA8B2A}"/>
                </a:ext>
              </a:extLst>
            </p:cNvPr>
            <p:cNvSpPr/>
            <p:nvPr/>
          </p:nvSpPr>
          <p:spPr>
            <a:xfrm>
              <a:off x="2105024" y="2895600"/>
              <a:ext cx="152401" cy="628650"/>
            </a:xfrm>
            <a:prstGeom prst="rect">
              <a:avLst/>
            </a:prstGeom>
            <a:solidFill>
              <a:schemeClr val="bg2"/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Flussdiagramm: Grenzstelle 5">
              <a:extLst>
                <a:ext uri="{FF2B5EF4-FFF2-40B4-BE49-F238E27FC236}">
                  <a16:creationId xmlns:a16="http://schemas.microsoft.com/office/drawing/2014/main" id="{4180A927-A34A-B2D8-C801-AAC128A474E4}"/>
                </a:ext>
              </a:extLst>
            </p:cNvPr>
            <p:cNvSpPr/>
            <p:nvPr/>
          </p:nvSpPr>
          <p:spPr>
            <a:xfrm>
              <a:off x="2133598" y="3048000"/>
              <a:ext cx="101600" cy="285750"/>
            </a:xfrm>
            <a:prstGeom prst="flowChartTerminator">
              <a:avLst/>
            </a:prstGeom>
            <a:solidFill>
              <a:schemeClr val="bg2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Gleichschenkliges Dreieck 7">
              <a:extLst>
                <a:ext uri="{FF2B5EF4-FFF2-40B4-BE49-F238E27FC236}">
                  <a16:creationId xmlns:a16="http://schemas.microsoft.com/office/drawing/2014/main" id="{7F898243-DD52-3EC5-222E-57141418DE8E}"/>
                </a:ext>
              </a:extLst>
            </p:cNvPr>
            <p:cNvSpPr/>
            <p:nvPr/>
          </p:nvSpPr>
          <p:spPr>
            <a:xfrm>
              <a:off x="2139950" y="2055020"/>
              <a:ext cx="76200" cy="138904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Gleichschenkliges Dreieck 8">
              <a:extLst>
                <a:ext uri="{FF2B5EF4-FFF2-40B4-BE49-F238E27FC236}">
                  <a16:creationId xmlns:a16="http://schemas.microsoft.com/office/drawing/2014/main" id="{AC3D40EC-EA38-FAB8-18D6-7678F1343D6D}"/>
                </a:ext>
              </a:extLst>
            </p:cNvPr>
            <p:cNvSpPr/>
            <p:nvPr/>
          </p:nvSpPr>
          <p:spPr>
            <a:xfrm rot="10800000">
              <a:off x="2139950" y="4225926"/>
              <a:ext cx="76200" cy="138904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" name="Kajak">
            <a:extLst>
              <a:ext uri="{FF2B5EF4-FFF2-40B4-BE49-F238E27FC236}">
                <a16:creationId xmlns:a16="http://schemas.microsoft.com/office/drawing/2014/main" id="{935052ED-6D9F-8762-41DA-9C78047A93F1}"/>
              </a:ext>
            </a:extLst>
          </p:cNvPr>
          <p:cNvGrpSpPr/>
          <p:nvPr/>
        </p:nvGrpSpPr>
        <p:grpSpPr>
          <a:xfrm flipH="1">
            <a:off x="3076575" y="1209674"/>
            <a:ext cx="58735" cy="890190"/>
            <a:chOff x="2105023" y="2055020"/>
            <a:chExt cx="152402" cy="2309810"/>
          </a:xfrm>
        </p:grpSpPr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CB857506-5092-017A-48FA-F35317E190AC}"/>
                </a:ext>
              </a:extLst>
            </p:cNvPr>
            <p:cNvSpPr/>
            <p:nvPr/>
          </p:nvSpPr>
          <p:spPr>
            <a:xfrm>
              <a:off x="2105023" y="2193924"/>
              <a:ext cx="152401" cy="701675"/>
            </a:xfrm>
            <a:prstGeom prst="trapezoid">
              <a:avLst/>
            </a:prstGeom>
            <a:solidFill>
              <a:schemeClr val="bg2"/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88E75D72-78C9-3780-3BBC-88EEE4CB0CBE}"/>
                </a:ext>
              </a:extLst>
            </p:cNvPr>
            <p:cNvSpPr/>
            <p:nvPr/>
          </p:nvSpPr>
          <p:spPr>
            <a:xfrm rot="10800000">
              <a:off x="2105023" y="3524250"/>
              <a:ext cx="152401" cy="701676"/>
            </a:xfrm>
            <a:prstGeom prst="trapezoid">
              <a:avLst/>
            </a:prstGeom>
            <a:solidFill>
              <a:schemeClr val="bg2"/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4BEABC61-AB96-72B8-7CAB-6968B884C2CB}"/>
                </a:ext>
              </a:extLst>
            </p:cNvPr>
            <p:cNvSpPr/>
            <p:nvPr/>
          </p:nvSpPr>
          <p:spPr>
            <a:xfrm>
              <a:off x="2105024" y="2895600"/>
              <a:ext cx="152401" cy="628650"/>
            </a:xfrm>
            <a:prstGeom prst="rect">
              <a:avLst/>
            </a:prstGeom>
            <a:solidFill>
              <a:schemeClr val="bg2"/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Flussdiagramm: Grenzstelle 13">
              <a:extLst>
                <a:ext uri="{FF2B5EF4-FFF2-40B4-BE49-F238E27FC236}">
                  <a16:creationId xmlns:a16="http://schemas.microsoft.com/office/drawing/2014/main" id="{3DC45436-20B8-5E5D-A63B-AA9FEA3236D6}"/>
                </a:ext>
              </a:extLst>
            </p:cNvPr>
            <p:cNvSpPr/>
            <p:nvPr/>
          </p:nvSpPr>
          <p:spPr>
            <a:xfrm>
              <a:off x="2133598" y="3048000"/>
              <a:ext cx="101600" cy="285750"/>
            </a:xfrm>
            <a:prstGeom prst="flowChartTerminator">
              <a:avLst/>
            </a:prstGeom>
            <a:solidFill>
              <a:schemeClr val="bg2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Gleichschenkliges Dreieck 14">
              <a:extLst>
                <a:ext uri="{FF2B5EF4-FFF2-40B4-BE49-F238E27FC236}">
                  <a16:creationId xmlns:a16="http://schemas.microsoft.com/office/drawing/2014/main" id="{A16327CB-496B-2FD6-3D54-B9D6DD828E07}"/>
                </a:ext>
              </a:extLst>
            </p:cNvPr>
            <p:cNvSpPr/>
            <p:nvPr/>
          </p:nvSpPr>
          <p:spPr>
            <a:xfrm>
              <a:off x="2139950" y="2055020"/>
              <a:ext cx="76200" cy="138904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Gleichschenkliges Dreieck 15">
              <a:extLst>
                <a:ext uri="{FF2B5EF4-FFF2-40B4-BE49-F238E27FC236}">
                  <a16:creationId xmlns:a16="http://schemas.microsoft.com/office/drawing/2014/main" id="{91D9AA4E-1FFC-FD9E-42EF-2446DB85C417}"/>
                </a:ext>
              </a:extLst>
            </p:cNvPr>
            <p:cNvSpPr/>
            <p:nvPr/>
          </p:nvSpPr>
          <p:spPr>
            <a:xfrm rot="10800000">
              <a:off x="2139950" y="4225926"/>
              <a:ext cx="76200" cy="138904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253787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5" name="Gerader Verbinder 244">
            <a:extLst>
              <a:ext uri="{FF2B5EF4-FFF2-40B4-BE49-F238E27FC236}">
                <a16:creationId xmlns:a16="http://schemas.microsoft.com/office/drawing/2014/main" id="{0C3075C7-4C10-B7DE-D2C4-C59B133829E5}"/>
              </a:ext>
            </a:extLst>
          </p:cNvPr>
          <p:cNvCxnSpPr>
            <a:cxnSpLocks/>
          </p:cNvCxnSpPr>
          <p:nvPr/>
        </p:nvCxnSpPr>
        <p:spPr>
          <a:xfrm flipV="1">
            <a:off x="8375728" y="9435"/>
            <a:ext cx="0" cy="6943815"/>
          </a:xfrm>
          <a:prstGeom prst="line">
            <a:avLst/>
          </a:prstGeom>
          <a:ln w="76200" cap="sq" cmpd="sng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3" name="Pfütze Oval">
            <a:extLst>
              <a:ext uri="{FF2B5EF4-FFF2-40B4-BE49-F238E27FC236}">
                <a16:creationId xmlns:a16="http://schemas.microsoft.com/office/drawing/2014/main" id="{7118332B-AE8A-6A86-1A92-5A94445F3545}"/>
              </a:ext>
            </a:extLst>
          </p:cNvPr>
          <p:cNvGrpSpPr/>
          <p:nvPr/>
        </p:nvGrpSpPr>
        <p:grpSpPr>
          <a:xfrm rot="2873913">
            <a:off x="7378751" y="115496"/>
            <a:ext cx="701279" cy="878334"/>
            <a:chOff x="6159102" y="2938240"/>
            <a:chExt cx="701279" cy="878334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029EEE9F-C361-310A-E541-F69D79EEFC63}"/>
                </a:ext>
              </a:extLst>
            </p:cNvPr>
            <p:cNvSpPr/>
            <p:nvPr/>
          </p:nvSpPr>
          <p:spPr>
            <a:xfrm>
              <a:off x="6186488" y="2945606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02634EC4-8B65-EA16-C310-AE458CFE74FA}"/>
                </a:ext>
              </a:extLst>
            </p:cNvPr>
            <p:cNvSpPr/>
            <p:nvPr/>
          </p:nvSpPr>
          <p:spPr>
            <a:xfrm rot="18841756">
              <a:off x="6034087" y="3063255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DCA9E1B8-1074-2B39-8570-7132F3DC8965}"/>
                </a:ext>
              </a:extLst>
            </p:cNvPr>
            <p:cNvSpPr/>
            <p:nvPr/>
          </p:nvSpPr>
          <p:spPr>
            <a:xfrm rot="3112803">
              <a:off x="6129336" y="3267696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3" name="Ellipse 232">
              <a:extLst>
                <a:ext uri="{FF2B5EF4-FFF2-40B4-BE49-F238E27FC236}">
                  <a16:creationId xmlns:a16="http://schemas.microsoft.com/office/drawing/2014/main" id="{3C094EF0-73DF-ACF7-5A8B-8E5C3D22BD3B}"/>
                </a:ext>
              </a:extLst>
            </p:cNvPr>
            <p:cNvSpPr/>
            <p:nvPr/>
          </p:nvSpPr>
          <p:spPr>
            <a:xfrm rot="21102290">
              <a:off x="6186488" y="3127734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44" name="Pfütze Freihandform">
            <a:extLst>
              <a:ext uri="{FF2B5EF4-FFF2-40B4-BE49-F238E27FC236}">
                <a16:creationId xmlns:a16="http://schemas.microsoft.com/office/drawing/2014/main" id="{72D8F535-D832-2BEF-BE8F-607DA7EFFE7C}"/>
              </a:ext>
            </a:extLst>
          </p:cNvPr>
          <p:cNvSpPr/>
          <p:nvPr/>
        </p:nvSpPr>
        <p:spPr>
          <a:xfrm rot="10310857">
            <a:off x="4442411" y="4648221"/>
            <a:ext cx="1524781" cy="736055"/>
          </a:xfrm>
          <a:custGeom>
            <a:avLst/>
            <a:gdLst>
              <a:gd name="connsiteX0" fmla="*/ 241846 w 1524781"/>
              <a:gd name="connsiteY0" fmla="*/ 85622 h 736055"/>
              <a:gd name="connsiteX1" fmla="*/ 252361 w 1524781"/>
              <a:gd name="connsiteY1" fmla="*/ 78111 h 736055"/>
              <a:gd name="connsiteX2" fmla="*/ 255365 w 1524781"/>
              <a:gd name="connsiteY2" fmla="*/ 69098 h 736055"/>
              <a:gd name="connsiteX3" fmla="*/ 268885 w 1524781"/>
              <a:gd name="connsiteY3" fmla="*/ 46566 h 736055"/>
              <a:gd name="connsiteX4" fmla="*/ 271889 w 1524781"/>
              <a:gd name="connsiteY4" fmla="*/ 39055 h 736055"/>
              <a:gd name="connsiteX5" fmla="*/ 276396 w 1524781"/>
              <a:gd name="connsiteY5" fmla="*/ 36051 h 736055"/>
              <a:gd name="connsiteX6" fmla="*/ 280902 w 1524781"/>
              <a:gd name="connsiteY6" fmla="*/ 30043 h 736055"/>
              <a:gd name="connsiteX7" fmla="*/ 303434 w 1524781"/>
              <a:gd name="connsiteY7" fmla="*/ 19527 h 736055"/>
              <a:gd name="connsiteX8" fmla="*/ 339486 w 1524781"/>
              <a:gd name="connsiteY8" fmla="*/ 3003 h 736055"/>
              <a:gd name="connsiteX9" fmla="*/ 362018 w 1524781"/>
              <a:gd name="connsiteY9" fmla="*/ 0 h 736055"/>
              <a:gd name="connsiteX10" fmla="*/ 429615 w 1524781"/>
              <a:gd name="connsiteY10" fmla="*/ 6008 h 736055"/>
              <a:gd name="connsiteX11" fmla="*/ 450646 w 1524781"/>
              <a:gd name="connsiteY11" fmla="*/ 16523 h 736055"/>
              <a:gd name="connsiteX12" fmla="*/ 464165 w 1524781"/>
              <a:gd name="connsiteY12" fmla="*/ 22531 h 736055"/>
              <a:gd name="connsiteX13" fmla="*/ 473178 w 1524781"/>
              <a:gd name="connsiteY13" fmla="*/ 24034 h 736055"/>
              <a:gd name="connsiteX14" fmla="*/ 483693 w 1524781"/>
              <a:gd name="connsiteY14" fmla="*/ 27038 h 736055"/>
              <a:gd name="connsiteX15" fmla="*/ 512234 w 1524781"/>
              <a:gd name="connsiteY15" fmla="*/ 45064 h 736055"/>
              <a:gd name="connsiteX16" fmla="*/ 519744 w 1524781"/>
              <a:gd name="connsiteY16" fmla="*/ 51072 h 736055"/>
              <a:gd name="connsiteX17" fmla="*/ 537770 w 1524781"/>
              <a:gd name="connsiteY17" fmla="*/ 58583 h 736055"/>
              <a:gd name="connsiteX18" fmla="*/ 632406 w 1524781"/>
              <a:gd name="connsiteY18" fmla="*/ 57081 h 736055"/>
              <a:gd name="connsiteX19" fmla="*/ 669960 w 1524781"/>
              <a:gd name="connsiteY19" fmla="*/ 51072 h 736055"/>
              <a:gd name="connsiteX20" fmla="*/ 695496 w 1524781"/>
              <a:gd name="connsiteY20" fmla="*/ 49570 h 736055"/>
              <a:gd name="connsiteX21" fmla="*/ 788630 w 1524781"/>
              <a:gd name="connsiteY21" fmla="*/ 39055 h 736055"/>
              <a:gd name="connsiteX22" fmla="*/ 805154 w 1524781"/>
              <a:gd name="connsiteY22" fmla="*/ 36051 h 736055"/>
              <a:gd name="connsiteX23" fmla="*/ 815669 w 1524781"/>
              <a:gd name="connsiteY23" fmla="*/ 34549 h 736055"/>
              <a:gd name="connsiteX24" fmla="*/ 871249 w 1524781"/>
              <a:gd name="connsiteY24" fmla="*/ 39055 h 736055"/>
              <a:gd name="connsiteX25" fmla="*/ 916313 w 1524781"/>
              <a:gd name="connsiteY25" fmla="*/ 64592 h 736055"/>
              <a:gd name="connsiteX26" fmla="*/ 941850 w 1524781"/>
              <a:gd name="connsiteY26" fmla="*/ 75107 h 736055"/>
              <a:gd name="connsiteX27" fmla="*/ 994425 w 1524781"/>
              <a:gd name="connsiteY27" fmla="*/ 121674 h 736055"/>
              <a:gd name="connsiteX28" fmla="*/ 997430 w 1524781"/>
              <a:gd name="connsiteY28" fmla="*/ 130686 h 736055"/>
              <a:gd name="connsiteX29" fmla="*/ 1010949 w 1524781"/>
              <a:gd name="connsiteY29" fmla="*/ 150215 h 736055"/>
              <a:gd name="connsiteX30" fmla="*/ 1013953 w 1524781"/>
              <a:gd name="connsiteY30" fmla="*/ 159227 h 736055"/>
              <a:gd name="connsiteX31" fmla="*/ 1022966 w 1524781"/>
              <a:gd name="connsiteY31" fmla="*/ 168241 h 736055"/>
              <a:gd name="connsiteX32" fmla="*/ 1042494 w 1524781"/>
              <a:gd name="connsiteY32" fmla="*/ 184764 h 736055"/>
              <a:gd name="connsiteX33" fmla="*/ 1099576 w 1524781"/>
              <a:gd name="connsiteY33" fmla="*/ 208798 h 736055"/>
              <a:gd name="connsiteX34" fmla="*/ 1150649 w 1524781"/>
              <a:gd name="connsiteY34" fmla="*/ 222318 h 736055"/>
              <a:gd name="connsiteX35" fmla="*/ 1194211 w 1524781"/>
              <a:gd name="connsiteY35" fmla="*/ 240344 h 736055"/>
              <a:gd name="connsiteX36" fmla="*/ 1258804 w 1524781"/>
              <a:gd name="connsiteY36" fmla="*/ 262876 h 736055"/>
              <a:gd name="connsiteX37" fmla="*/ 1290349 w 1524781"/>
              <a:gd name="connsiteY37" fmla="*/ 270387 h 736055"/>
              <a:gd name="connsiteX38" fmla="*/ 1339921 w 1524781"/>
              <a:gd name="connsiteY38" fmla="*/ 288413 h 736055"/>
              <a:gd name="connsiteX39" fmla="*/ 1384985 w 1524781"/>
              <a:gd name="connsiteY39" fmla="*/ 304936 h 736055"/>
              <a:gd name="connsiteX40" fmla="*/ 1439063 w 1524781"/>
              <a:gd name="connsiteY40" fmla="*/ 318456 h 736055"/>
              <a:gd name="connsiteX41" fmla="*/ 1478119 w 1524781"/>
              <a:gd name="connsiteY41" fmla="*/ 340988 h 736055"/>
              <a:gd name="connsiteX42" fmla="*/ 1493140 w 1524781"/>
              <a:gd name="connsiteY42" fmla="*/ 357512 h 736055"/>
              <a:gd name="connsiteX43" fmla="*/ 1517175 w 1524781"/>
              <a:gd name="connsiteY43" fmla="*/ 396568 h 736055"/>
              <a:gd name="connsiteX44" fmla="*/ 1518677 w 1524781"/>
              <a:gd name="connsiteY44" fmla="*/ 402577 h 736055"/>
              <a:gd name="connsiteX45" fmla="*/ 1524685 w 1524781"/>
              <a:gd name="connsiteY45" fmla="*/ 411589 h 736055"/>
              <a:gd name="connsiteX46" fmla="*/ 1509664 w 1524781"/>
              <a:gd name="connsiteY46" fmla="*/ 501719 h 736055"/>
              <a:gd name="connsiteX47" fmla="*/ 1479621 w 1524781"/>
              <a:gd name="connsiteY47" fmla="*/ 552792 h 736055"/>
              <a:gd name="connsiteX48" fmla="*/ 1443569 w 1524781"/>
              <a:gd name="connsiteY48" fmla="*/ 608372 h 736055"/>
              <a:gd name="connsiteX49" fmla="*/ 1410522 w 1524781"/>
              <a:gd name="connsiteY49" fmla="*/ 650432 h 736055"/>
              <a:gd name="connsiteX50" fmla="*/ 1374470 w 1524781"/>
              <a:gd name="connsiteY50" fmla="*/ 675968 h 736055"/>
              <a:gd name="connsiteX51" fmla="*/ 1336916 w 1524781"/>
              <a:gd name="connsiteY51" fmla="*/ 701505 h 736055"/>
              <a:gd name="connsiteX52" fmla="*/ 1291852 w 1524781"/>
              <a:gd name="connsiteY52" fmla="*/ 719531 h 736055"/>
              <a:gd name="connsiteX53" fmla="*/ 1263311 w 1524781"/>
              <a:gd name="connsiteY53" fmla="*/ 724037 h 736055"/>
              <a:gd name="connsiteX54" fmla="*/ 1225757 w 1524781"/>
              <a:gd name="connsiteY54" fmla="*/ 733051 h 736055"/>
              <a:gd name="connsiteX55" fmla="*/ 1194211 w 1524781"/>
              <a:gd name="connsiteY55" fmla="*/ 736055 h 736055"/>
              <a:gd name="connsiteX56" fmla="*/ 1131121 w 1524781"/>
              <a:gd name="connsiteY56" fmla="*/ 728544 h 736055"/>
              <a:gd name="connsiteX57" fmla="*/ 1040992 w 1524781"/>
              <a:gd name="connsiteY57" fmla="*/ 703007 h 736055"/>
              <a:gd name="connsiteX58" fmla="*/ 1012451 w 1524781"/>
              <a:gd name="connsiteY58" fmla="*/ 683479 h 736055"/>
              <a:gd name="connsiteX59" fmla="*/ 977901 w 1524781"/>
              <a:gd name="connsiteY59" fmla="*/ 668458 h 736055"/>
              <a:gd name="connsiteX60" fmla="*/ 938846 w 1524781"/>
              <a:gd name="connsiteY60" fmla="*/ 639917 h 736055"/>
              <a:gd name="connsiteX61" fmla="*/ 931335 w 1524781"/>
              <a:gd name="connsiteY61" fmla="*/ 624895 h 736055"/>
              <a:gd name="connsiteX62" fmla="*/ 929832 w 1524781"/>
              <a:gd name="connsiteY62" fmla="*/ 587341 h 736055"/>
              <a:gd name="connsiteX63" fmla="*/ 928330 w 1524781"/>
              <a:gd name="connsiteY63" fmla="*/ 569315 h 736055"/>
              <a:gd name="connsiteX64" fmla="*/ 919318 w 1524781"/>
              <a:gd name="connsiteY64" fmla="*/ 549787 h 736055"/>
              <a:gd name="connsiteX65" fmla="*/ 892279 w 1524781"/>
              <a:gd name="connsiteY65" fmla="*/ 512234 h 736055"/>
              <a:gd name="connsiteX66" fmla="*/ 860734 w 1524781"/>
              <a:gd name="connsiteY66" fmla="*/ 491203 h 736055"/>
              <a:gd name="connsiteX67" fmla="*/ 841206 w 1524781"/>
              <a:gd name="connsiteY67" fmla="*/ 488199 h 736055"/>
              <a:gd name="connsiteX68" fmla="*/ 770604 w 1524781"/>
              <a:gd name="connsiteY68" fmla="*/ 489701 h 736055"/>
              <a:gd name="connsiteX69" fmla="*/ 746570 w 1524781"/>
              <a:gd name="connsiteY69" fmla="*/ 497212 h 736055"/>
              <a:gd name="connsiteX70" fmla="*/ 718029 w 1524781"/>
              <a:gd name="connsiteY70" fmla="*/ 504723 h 736055"/>
              <a:gd name="connsiteX71" fmla="*/ 675968 w 1524781"/>
              <a:gd name="connsiteY71" fmla="*/ 525753 h 736055"/>
              <a:gd name="connsiteX72" fmla="*/ 651934 w 1524781"/>
              <a:gd name="connsiteY72" fmla="*/ 542277 h 736055"/>
              <a:gd name="connsiteX73" fmla="*/ 609874 w 1524781"/>
              <a:gd name="connsiteY73" fmla="*/ 587341 h 736055"/>
              <a:gd name="connsiteX74" fmla="*/ 576827 w 1524781"/>
              <a:gd name="connsiteY74" fmla="*/ 620389 h 736055"/>
              <a:gd name="connsiteX75" fmla="*/ 542277 w 1524781"/>
              <a:gd name="connsiteY75" fmla="*/ 639917 h 736055"/>
              <a:gd name="connsiteX76" fmla="*/ 501719 w 1524781"/>
              <a:gd name="connsiteY76" fmla="*/ 650432 h 736055"/>
              <a:gd name="connsiteX77" fmla="*/ 387555 w 1524781"/>
              <a:gd name="connsiteY77" fmla="*/ 660947 h 736055"/>
              <a:gd name="connsiteX78" fmla="*/ 172747 w 1524781"/>
              <a:gd name="connsiteY78" fmla="*/ 666956 h 736055"/>
              <a:gd name="connsiteX79" fmla="*/ 57081 w 1524781"/>
              <a:gd name="connsiteY79" fmla="*/ 662449 h 736055"/>
              <a:gd name="connsiteX80" fmla="*/ 22531 w 1524781"/>
              <a:gd name="connsiteY80" fmla="*/ 624895 h 736055"/>
              <a:gd name="connsiteX81" fmla="*/ 1501 w 1524781"/>
              <a:gd name="connsiteY81" fmla="*/ 557298 h 736055"/>
              <a:gd name="connsiteX82" fmla="*/ 0 w 1524781"/>
              <a:gd name="connsiteY82" fmla="*/ 543779 h 736055"/>
              <a:gd name="connsiteX83" fmla="*/ 4505 w 1524781"/>
              <a:gd name="connsiteY83" fmla="*/ 500217 h 736055"/>
              <a:gd name="connsiteX84" fmla="*/ 19527 w 1524781"/>
              <a:gd name="connsiteY84" fmla="*/ 489701 h 736055"/>
              <a:gd name="connsiteX85" fmla="*/ 105150 w 1524781"/>
              <a:gd name="connsiteY85" fmla="*/ 465667 h 736055"/>
              <a:gd name="connsiteX86" fmla="*/ 142704 w 1524781"/>
              <a:gd name="connsiteY86" fmla="*/ 461160 h 736055"/>
              <a:gd name="connsiteX87" fmla="*/ 186267 w 1524781"/>
              <a:gd name="connsiteY87" fmla="*/ 455152 h 736055"/>
              <a:gd name="connsiteX88" fmla="*/ 241846 w 1524781"/>
              <a:gd name="connsiteY88" fmla="*/ 420603 h 736055"/>
              <a:gd name="connsiteX89" fmla="*/ 252361 w 1524781"/>
              <a:gd name="connsiteY89" fmla="*/ 386053 h 736055"/>
              <a:gd name="connsiteX90" fmla="*/ 241846 w 1524781"/>
              <a:gd name="connsiteY90" fmla="*/ 319958 h 736055"/>
              <a:gd name="connsiteX91" fmla="*/ 225322 w 1524781"/>
              <a:gd name="connsiteY91" fmla="*/ 286910 h 736055"/>
              <a:gd name="connsiteX92" fmla="*/ 216310 w 1524781"/>
              <a:gd name="connsiteY92" fmla="*/ 265881 h 736055"/>
              <a:gd name="connsiteX93" fmla="*/ 199786 w 1524781"/>
              <a:gd name="connsiteY93" fmla="*/ 247855 h 736055"/>
              <a:gd name="connsiteX94" fmla="*/ 168241 w 1524781"/>
              <a:gd name="connsiteY94" fmla="*/ 226824 h 736055"/>
              <a:gd name="connsiteX95" fmla="*/ 150215 w 1524781"/>
              <a:gd name="connsiteY95" fmla="*/ 220816 h 736055"/>
              <a:gd name="connsiteX96" fmla="*/ 123176 w 1524781"/>
              <a:gd name="connsiteY96" fmla="*/ 207296 h 736055"/>
              <a:gd name="connsiteX97" fmla="*/ 102146 w 1524781"/>
              <a:gd name="connsiteY97" fmla="*/ 177253 h 736055"/>
              <a:gd name="connsiteX98" fmla="*/ 99141 w 1524781"/>
              <a:gd name="connsiteY98" fmla="*/ 157725 h 736055"/>
              <a:gd name="connsiteX99" fmla="*/ 111159 w 1524781"/>
              <a:gd name="connsiteY99" fmla="*/ 106652 h 736055"/>
              <a:gd name="connsiteX100" fmla="*/ 118669 w 1524781"/>
              <a:gd name="connsiteY100" fmla="*/ 99141 h 736055"/>
              <a:gd name="connsiteX101" fmla="*/ 133691 w 1524781"/>
              <a:gd name="connsiteY101" fmla="*/ 97639 h 736055"/>
              <a:gd name="connsiteX102" fmla="*/ 156224 w 1524781"/>
              <a:gd name="connsiteY102" fmla="*/ 91631 h 736055"/>
              <a:gd name="connsiteX103" fmla="*/ 241846 w 1524781"/>
              <a:gd name="connsiteY103" fmla="*/ 85622 h 736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1524781" h="736055" fill="none" extrusionOk="0">
                <a:moveTo>
                  <a:pt x="241846" y="85622"/>
                </a:moveTo>
                <a:cubicBezTo>
                  <a:pt x="258003" y="82843"/>
                  <a:pt x="249322" y="81416"/>
                  <a:pt x="252361" y="78111"/>
                </a:cubicBezTo>
                <a:cubicBezTo>
                  <a:pt x="254362" y="75025"/>
                  <a:pt x="253868" y="71628"/>
                  <a:pt x="255365" y="69098"/>
                </a:cubicBezTo>
                <a:cubicBezTo>
                  <a:pt x="258572" y="60707"/>
                  <a:pt x="268003" y="54390"/>
                  <a:pt x="268885" y="46566"/>
                </a:cubicBezTo>
                <a:cubicBezTo>
                  <a:pt x="269584" y="44164"/>
                  <a:pt x="270570" y="41438"/>
                  <a:pt x="271889" y="39055"/>
                </a:cubicBezTo>
                <a:cubicBezTo>
                  <a:pt x="272853" y="37483"/>
                  <a:pt x="274968" y="37445"/>
                  <a:pt x="276396" y="36051"/>
                </a:cubicBezTo>
                <a:cubicBezTo>
                  <a:pt x="278529" y="33872"/>
                  <a:pt x="278990" y="31421"/>
                  <a:pt x="280902" y="30043"/>
                </a:cubicBezTo>
                <a:cubicBezTo>
                  <a:pt x="285962" y="25852"/>
                  <a:pt x="295914" y="22618"/>
                  <a:pt x="303434" y="19527"/>
                </a:cubicBezTo>
                <a:cubicBezTo>
                  <a:pt x="313754" y="14148"/>
                  <a:pt x="323882" y="2442"/>
                  <a:pt x="339486" y="3003"/>
                </a:cubicBezTo>
                <a:cubicBezTo>
                  <a:pt x="353835" y="752"/>
                  <a:pt x="346791" y="2056"/>
                  <a:pt x="362018" y="0"/>
                </a:cubicBezTo>
                <a:cubicBezTo>
                  <a:pt x="380650" y="-2087"/>
                  <a:pt x="406041" y="4998"/>
                  <a:pt x="429615" y="6008"/>
                </a:cubicBezTo>
                <a:cubicBezTo>
                  <a:pt x="442280" y="8281"/>
                  <a:pt x="438766" y="9392"/>
                  <a:pt x="450646" y="16523"/>
                </a:cubicBezTo>
                <a:cubicBezTo>
                  <a:pt x="454989" y="18603"/>
                  <a:pt x="458912" y="20312"/>
                  <a:pt x="464165" y="22531"/>
                </a:cubicBezTo>
                <a:cubicBezTo>
                  <a:pt x="467774" y="23441"/>
                  <a:pt x="469760" y="23413"/>
                  <a:pt x="473178" y="24034"/>
                </a:cubicBezTo>
                <a:cubicBezTo>
                  <a:pt x="476467" y="24946"/>
                  <a:pt x="480509" y="26175"/>
                  <a:pt x="483693" y="27038"/>
                </a:cubicBezTo>
                <a:cubicBezTo>
                  <a:pt x="493148" y="32235"/>
                  <a:pt x="502977" y="40571"/>
                  <a:pt x="512234" y="45064"/>
                </a:cubicBezTo>
                <a:cubicBezTo>
                  <a:pt x="514249" y="47054"/>
                  <a:pt x="517295" y="49513"/>
                  <a:pt x="519744" y="51072"/>
                </a:cubicBezTo>
                <a:cubicBezTo>
                  <a:pt x="526443" y="55168"/>
                  <a:pt x="532609" y="55120"/>
                  <a:pt x="537770" y="58583"/>
                </a:cubicBezTo>
                <a:cubicBezTo>
                  <a:pt x="575143" y="47811"/>
                  <a:pt x="589474" y="63489"/>
                  <a:pt x="632406" y="57081"/>
                </a:cubicBezTo>
                <a:cubicBezTo>
                  <a:pt x="674855" y="54316"/>
                  <a:pt x="623975" y="57975"/>
                  <a:pt x="669960" y="51072"/>
                </a:cubicBezTo>
                <a:cubicBezTo>
                  <a:pt x="678924" y="50052"/>
                  <a:pt x="685458" y="49770"/>
                  <a:pt x="695496" y="49570"/>
                </a:cubicBezTo>
                <a:cubicBezTo>
                  <a:pt x="729810" y="28948"/>
                  <a:pt x="701067" y="54068"/>
                  <a:pt x="788630" y="39055"/>
                </a:cubicBezTo>
                <a:cubicBezTo>
                  <a:pt x="793918" y="39984"/>
                  <a:pt x="799557" y="36793"/>
                  <a:pt x="805154" y="36051"/>
                </a:cubicBezTo>
                <a:cubicBezTo>
                  <a:pt x="809028" y="35806"/>
                  <a:pt x="811291" y="35552"/>
                  <a:pt x="815669" y="34549"/>
                </a:cubicBezTo>
                <a:cubicBezTo>
                  <a:pt x="833032" y="39078"/>
                  <a:pt x="852422" y="32967"/>
                  <a:pt x="871249" y="39055"/>
                </a:cubicBezTo>
                <a:cubicBezTo>
                  <a:pt x="901508" y="44452"/>
                  <a:pt x="890728" y="47462"/>
                  <a:pt x="916313" y="64592"/>
                </a:cubicBezTo>
                <a:cubicBezTo>
                  <a:pt x="925520" y="69141"/>
                  <a:pt x="932023" y="69428"/>
                  <a:pt x="941850" y="75107"/>
                </a:cubicBezTo>
                <a:cubicBezTo>
                  <a:pt x="975890" y="97587"/>
                  <a:pt x="977311" y="101492"/>
                  <a:pt x="994425" y="121674"/>
                </a:cubicBezTo>
                <a:cubicBezTo>
                  <a:pt x="996118" y="124340"/>
                  <a:pt x="995906" y="127855"/>
                  <a:pt x="997430" y="130686"/>
                </a:cubicBezTo>
                <a:cubicBezTo>
                  <a:pt x="1001396" y="137537"/>
                  <a:pt x="1010949" y="150215"/>
                  <a:pt x="1010949" y="150215"/>
                </a:cubicBezTo>
                <a:cubicBezTo>
                  <a:pt x="1012129" y="153704"/>
                  <a:pt x="1011853" y="156979"/>
                  <a:pt x="1013953" y="159227"/>
                </a:cubicBezTo>
                <a:cubicBezTo>
                  <a:pt x="1016611" y="162492"/>
                  <a:pt x="1018671" y="165055"/>
                  <a:pt x="1022966" y="168241"/>
                </a:cubicBezTo>
                <a:cubicBezTo>
                  <a:pt x="1029283" y="172083"/>
                  <a:pt x="1036328" y="180848"/>
                  <a:pt x="1042494" y="184764"/>
                </a:cubicBezTo>
                <a:cubicBezTo>
                  <a:pt x="1071335" y="203277"/>
                  <a:pt x="1062772" y="192210"/>
                  <a:pt x="1099576" y="208798"/>
                </a:cubicBezTo>
                <a:cubicBezTo>
                  <a:pt x="1132722" y="219341"/>
                  <a:pt x="1120722" y="218012"/>
                  <a:pt x="1150649" y="222318"/>
                </a:cubicBezTo>
                <a:cubicBezTo>
                  <a:pt x="1186892" y="239771"/>
                  <a:pt x="1155104" y="229840"/>
                  <a:pt x="1194211" y="240344"/>
                </a:cubicBezTo>
                <a:cubicBezTo>
                  <a:pt x="1213788" y="248139"/>
                  <a:pt x="1235583" y="256022"/>
                  <a:pt x="1258804" y="262876"/>
                </a:cubicBezTo>
                <a:cubicBezTo>
                  <a:pt x="1268404" y="266231"/>
                  <a:pt x="1279967" y="267428"/>
                  <a:pt x="1290349" y="270387"/>
                </a:cubicBezTo>
                <a:cubicBezTo>
                  <a:pt x="1311454" y="277224"/>
                  <a:pt x="1319709" y="284750"/>
                  <a:pt x="1339921" y="288413"/>
                </a:cubicBezTo>
                <a:cubicBezTo>
                  <a:pt x="1355332" y="296443"/>
                  <a:pt x="1369536" y="298968"/>
                  <a:pt x="1384985" y="304936"/>
                </a:cubicBezTo>
                <a:cubicBezTo>
                  <a:pt x="1422370" y="316475"/>
                  <a:pt x="1405268" y="311296"/>
                  <a:pt x="1439063" y="318456"/>
                </a:cubicBezTo>
                <a:cubicBezTo>
                  <a:pt x="1458651" y="326814"/>
                  <a:pt x="1467626" y="329064"/>
                  <a:pt x="1478119" y="340988"/>
                </a:cubicBezTo>
                <a:cubicBezTo>
                  <a:pt x="1483498" y="347061"/>
                  <a:pt x="1488161" y="349677"/>
                  <a:pt x="1493140" y="357512"/>
                </a:cubicBezTo>
                <a:cubicBezTo>
                  <a:pt x="1501929" y="370019"/>
                  <a:pt x="1517175" y="396568"/>
                  <a:pt x="1517175" y="396568"/>
                </a:cubicBezTo>
                <a:cubicBezTo>
                  <a:pt x="1517622" y="398620"/>
                  <a:pt x="1517565" y="400802"/>
                  <a:pt x="1518677" y="402577"/>
                </a:cubicBezTo>
                <a:cubicBezTo>
                  <a:pt x="1520832" y="406339"/>
                  <a:pt x="1524366" y="407829"/>
                  <a:pt x="1524685" y="411589"/>
                </a:cubicBezTo>
                <a:cubicBezTo>
                  <a:pt x="1524891" y="440066"/>
                  <a:pt x="1524136" y="476265"/>
                  <a:pt x="1509664" y="501719"/>
                </a:cubicBezTo>
                <a:cubicBezTo>
                  <a:pt x="1504185" y="515839"/>
                  <a:pt x="1490942" y="536672"/>
                  <a:pt x="1479621" y="552792"/>
                </a:cubicBezTo>
                <a:cubicBezTo>
                  <a:pt x="1475572" y="568301"/>
                  <a:pt x="1454979" y="595992"/>
                  <a:pt x="1443569" y="608372"/>
                </a:cubicBezTo>
                <a:cubicBezTo>
                  <a:pt x="1434519" y="617970"/>
                  <a:pt x="1419443" y="645008"/>
                  <a:pt x="1410522" y="650432"/>
                </a:cubicBezTo>
                <a:cubicBezTo>
                  <a:pt x="1398290" y="657524"/>
                  <a:pt x="1385349" y="667667"/>
                  <a:pt x="1374470" y="675968"/>
                </a:cubicBezTo>
                <a:cubicBezTo>
                  <a:pt x="1366486" y="681734"/>
                  <a:pt x="1347201" y="696031"/>
                  <a:pt x="1336916" y="701505"/>
                </a:cubicBezTo>
                <a:cubicBezTo>
                  <a:pt x="1324602" y="709482"/>
                  <a:pt x="1307531" y="717721"/>
                  <a:pt x="1291852" y="719531"/>
                </a:cubicBezTo>
                <a:cubicBezTo>
                  <a:pt x="1283493" y="720363"/>
                  <a:pt x="1273311" y="722125"/>
                  <a:pt x="1263311" y="724037"/>
                </a:cubicBezTo>
                <a:cubicBezTo>
                  <a:pt x="1246994" y="726320"/>
                  <a:pt x="1238275" y="730059"/>
                  <a:pt x="1225757" y="733051"/>
                </a:cubicBezTo>
                <a:cubicBezTo>
                  <a:pt x="1214413" y="735735"/>
                  <a:pt x="1204260" y="736229"/>
                  <a:pt x="1194211" y="736055"/>
                </a:cubicBezTo>
                <a:cubicBezTo>
                  <a:pt x="1173343" y="738456"/>
                  <a:pt x="1152643" y="733089"/>
                  <a:pt x="1131121" y="728544"/>
                </a:cubicBezTo>
                <a:cubicBezTo>
                  <a:pt x="1100597" y="721961"/>
                  <a:pt x="1040992" y="703007"/>
                  <a:pt x="1040992" y="703007"/>
                </a:cubicBezTo>
                <a:cubicBezTo>
                  <a:pt x="1028400" y="697021"/>
                  <a:pt x="1021534" y="687969"/>
                  <a:pt x="1012451" y="683479"/>
                </a:cubicBezTo>
                <a:cubicBezTo>
                  <a:pt x="1001897" y="674503"/>
                  <a:pt x="989823" y="676020"/>
                  <a:pt x="977901" y="668458"/>
                </a:cubicBezTo>
                <a:cubicBezTo>
                  <a:pt x="964024" y="660244"/>
                  <a:pt x="938846" y="639917"/>
                  <a:pt x="938846" y="639917"/>
                </a:cubicBezTo>
                <a:cubicBezTo>
                  <a:pt x="936405" y="634773"/>
                  <a:pt x="931118" y="629930"/>
                  <a:pt x="931335" y="624895"/>
                </a:cubicBezTo>
                <a:cubicBezTo>
                  <a:pt x="926475" y="611340"/>
                  <a:pt x="929362" y="599399"/>
                  <a:pt x="929832" y="587341"/>
                </a:cubicBezTo>
                <a:cubicBezTo>
                  <a:pt x="928133" y="581918"/>
                  <a:pt x="928260" y="575477"/>
                  <a:pt x="928330" y="569315"/>
                </a:cubicBezTo>
                <a:cubicBezTo>
                  <a:pt x="926198" y="563531"/>
                  <a:pt x="922083" y="555892"/>
                  <a:pt x="919318" y="549787"/>
                </a:cubicBezTo>
                <a:cubicBezTo>
                  <a:pt x="908522" y="532401"/>
                  <a:pt x="905260" y="526008"/>
                  <a:pt x="892279" y="512234"/>
                </a:cubicBezTo>
                <a:cubicBezTo>
                  <a:pt x="884764" y="503079"/>
                  <a:pt x="873204" y="496845"/>
                  <a:pt x="860734" y="491203"/>
                </a:cubicBezTo>
                <a:cubicBezTo>
                  <a:pt x="854306" y="489141"/>
                  <a:pt x="849374" y="489654"/>
                  <a:pt x="841206" y="488199"/>
                </a:cubicBezTo>
                <a:cubicBezTo>
                  <a:pt x="808060" y="490078"/>
                  <a:pt x="792845" y="487491"/>
                  <a:pt x="770604" y="489701"/>
                </a:cubicBezTo>
                <a:cubicBezTo>
                  <a:pt x="763687" y="491067"/>
                  <a:pt x="754371" y="494021"/>
                  <a:pt x="746570" y="497212"/>
                </a:cubicBezTo>
                <a:cubicBezTo>
                  <a:pt x="735768" y="501810"/>
                  <a:pt x="725438" y="501262"/>
                  <a:pt x="718029" y="504723"/>
                </a:cubicBezTo>
                <a:cubicBezTo>
                  <a:pt x="703473" y="507575"/>
                  <a:pt x="687397" y="517584"/>
                  <a:pt x="675968" y="525753"/>
                </a:cubicBezTo>
                <a:cubicBezTo>
                  <a:pt x="667870" y="530266"/>
                  <a:pt x="659259" y="534766"/>
                  <a:pt x="651934" y="542277"/>
                </a:cubicBezTo>
                <a:cubicBezTo>
                  <a:pt x="634451" y="551841"/>
                  <a:pt x="624829" y="578088"/>
                  <a:pt x="609874" y="587341"/>
                </a:cubicBezTo>
                <a:cubicBezTo>
                  <a:pt x="603191" y="597270"/>
                  <a:pt x="590913" y="612239"/>
                  <a:pt x="576827" y="620389"/>
                </a:cubicBezTo>
                <a:cubicBezTo>
                  <a:pt x="567251" y="629783"/>
                  <a:pt x="556768" y="635776"/>
                  <a:pt x="542277" y="639917"/>
                </a:cubicBezTo>
                <a:cubicBezTo>
                  <a:pt x="518685" y="648786"/>
                  <a:pt x="527832" y="644745"/>
                  <a:pt x="501719" y="650432"/>
                </a:cubicBezTo>
                <a:cubicBezTo>
                  <a:pt x="435519" y="662460"/>
                  <a:pt x="476742" y="658948"/>
                  <a:pt x="387555" y="660947"/>
                </a:cubicBezTo>
                <a:cubicBezTo>
                  <a:pt x="284619" y="672442"/>
                  <a:pt x="247160" y="651818"/>
                  <a:pt x="172747" y="666956"/>
                </a:cubicBezTo>
                <a:cubicBezTo>
                  <a:pt x="142837" y="668516"/>
                  <a:pt x="95524" y="685388"/>
                  <a:pt x="57081" y="662449"/>
                </a:cubicBezTo>
                <a:cubicBezTo>
                  <a:pt x="38559" y="659281"/>
                  <a:pt x="32255" y="638545"/>
                  <a:pt x="22531" y="624895"/>
                </a:cubicBezTo>
                <a:cubicBezTo>
                  <a:pt x="10477" y="599810"/>
                  <a:pt x="9737" y="587755"/>
                  <a:pt x="1501" y="557298"/>
                </a:cubicBezTo>
                <a:cubicBezTo>
                  <a:pt x="33" y="552192"/>
                  <a:pt x="611" y="549165"/>
                  <a:pt x="0" y="543779"/>
                </a:cubicBezTo>
                <a:cubicBezTo>
                  <a:pt x="3294" y="530311"/>
                  <a:pt x="-81" y="513886"/>
                  <a:pt x="4505" y="500217"/>
                </a:cubicBezTo>
                <a:cubicBezTo>
                  <a:pt x="5881" y="493564"/>
                  <a:pt x="13925" y="491728"/>
                  <a:pt x="19527" y="489701"/>
                </a:cubicBezTo>
                <a:cubicBezTo>
                  <a:pt x="38346" y="482744"/>
                  <a:pt x="79711" y="474218"/>
                  <a:pt x="105150" y="465667"/>
                </a:cubicBezTo>
                <a:cubicBezTo>
                  <a:pt x="114783" y="463921"/>
                  <a:pt x="127726" y="463823"/>
                  <a:pt x="142704" y="461160"/>
                </a:cubicBezTo>
                <a:cubicBezTo>
                  <a:pt x="158870" y="456313"/>
                  <a:pt x="175805" y="458970"/>
                  <a:pt x="186267" y="455152"/>
                </a:cubicBezTo>
                <a:cubicBezTo>
                  <a:pt x="199124" y="450053"/>
                  <a:pt x="237035" y="439886"/>
                  <a:pt x="241846" y="420603"/>
                </a:cubicBezTo>
                <a:cubicBezTo>
                  <a:pt x="247791" y="409030"/>
                  <a:pt x="249300" y="397123"/>
                  <a:pt x="252361" y="386053"/>
                </a:cubicBezTo>
                <a:cubicBezTo>
                  <a:pt x="245218" y="369187"/>
                  <a:pt x="250537" y="342225"/>
                  <a:pt x="241846" y="319958"/>
                </a:cubicBezTo>
                <a:cubicBezTo>
                  <a:pt x="238964" y="309968"/>
                  <a:pt x="230179" y="299265"/>
                  <a:pt x="225322" y="286910"/>
                </a:cubicBezTo>
                <a:cubicBezTo>
                  <a:pt x="220779" y="280363"/>
                  <a:pt x="222532" y="271572"/>
                  <a:pt x="216310" y="265881"/>
                </a:cubicBezTo>
                <a:cubicBezTo>
                  <a:pt x="211597" y="258865"/>
                  <a:pt x="205073" y="254490"/>
                  <a:pt x="199786" y="247855"/>
                </a:cubicBezTo>
                <a:cubicBezTo>
                  <a:pt x="189150" y="239511"/>
                  <a:pt x="178770" y="234114"/>
                  <a:pt x="168241" y="226824"/>
                </a:cubicBezTo>
                <a:cubicBezTo>
                  <a:pt x="163594" y="224649"/>
                  <a:pt x="155044" y="223019"/>
                  <a:pt x="150215" y="220816"/>
                </a:cubicBezTo>
                <a:cubicBezTo>
                  <a:pt x="140519" y="216000"/>
                  <a:pt x="133614" y="211704"/>
                  <a:pt x="123176" y="207296"/>
                </a:cubicBezTo>
                <a:cubicBezTo>
                  <a:pt x="117385" y="198028"/>
                  <a:pt x="106419" y="187611"/>
                  <a:pt x="102146" y="177253"/>
                </a:cubicBezTo>
                <a:cubicBezTo>
                  <a:pt x="100793" y="169811"/>
                  <a:pt x="102003" y="163723"/>
                  <a:pt x="99141" y="157725"/>
                </a:cubicBezTo>
                <a:cubicBezTo>
                  <a:pt x="101206" y="126913"/>
                  <a:pt x="95504" y="127199"/>
                  <a:pt x="111159" y="106652"/>
                </a:cubicBezTo>
                <a:cubicBezTo>
                  <a:pt x="113356" y="103456"/>
                  <a:pt x="115958" y="100442"/>
                  <a:pt x="118669" y="99141"/>
                </a:cubicBezTo>
                <a:cubicBezTo>
                  <a:pt x="122215" y="97242"/>
                  <a:pt x="128570" y="98197"/>
                  <a:pt x="133691" y="97639"/>
                </a:cubicBezTo>
                <a:cubicBezTo>
                  <a:pt x="141060" y="95817"/>
                  <a:pt x="150387" y="92466"/>
                  <a:pt x="156224" y="91631"/>
                </a:cubicBezTo>
                <a:cubicBezTo>
                  <a:pt x="188743" y="90257"/>
                  <a:pt x="222960" y="88233"/>
                  <a:pt x="241846" y="85622"/>
                </a:cubicBezTo>
                <a:close/>
              </a:path>
              <a:path w="1524781" h="736055" stroke="0" extrusionOk="0">
                <a:moveTo>
                  <a:pt x="241846" y="85622"/>
                </a:moveTo>
                <a:cubicBezTo>
                  <a:pt x="257776" y="84370"/>
                  <a:pt x="248430" y="81363"/>
                  <a:pt x="252361" y="78111"/>
                </a:cubicBezTo>
                <a:cubicBezTo>
                  <a:pt x="254129" y="75061"/>
                  <a:pt x="254113" y="72156"/>
                  <a:pt x="255365" y="69098"/>
                </a:cubicBezTo>
                <a:cubicBezTo>
                  <a:pt x="259392" y="60782"/>
                  <a:pt x="264720" y="54203"/>
                  <a:pt x="268885" y="46566"/>
                </a:cubicBezTo>
                <a:cubicBezTo>
                  <a:pt x="270282" y="44077"/>
                  <a:pt x="270533" y="41642"/>
                  <a:pt x="271889" y="39055"/>
                </a:cubicBezTo>
                <a:cubicBezTo>
                  <a:pt x="272893" y="37538"/>
                  <a:pt x="275080" y="37058"/>
                  <a:pt x="276396" y="36051"/>
                </a:cubicBezTo>
                <a:cubicBezTo>
                  <a:pt x="278168" y="33870"/>
                  <a:pt x="279336" y="31633"/>
                  <a:pt x="280902" y="30043"/>
                </a:cubicBezTo>
                <a:cubicBezTo>
                  <a:pt x="285689" y="26488"/>
                  <a:pt x="297965" y="23828"/>
                  <a:pt x="303434" y="19527"/>
                </a:cubicBezTo>
                <a:cubicBezTo>
                  <a:pt x="315915" y="12811"/>
                  <a:pt x="321570" y="4164"/>
                  <a:pt x="339486" y="3003"/>
                </a:cubicBezTo>
                <a:cubicBezTo>
                  <a:pt x="353909" y="1844"/>
                  <a:pt x="345362" y="2344"/>
                  <a:pt x="362018" y="0"/>
                </a:cubicBezTo>
                <a:cubicBezTo>
                  <a:pt x="388232" y="-3140"/>
                  <a:pt x="409620" y="8984"/>
                  <a:pt x="429615" y="6008"/>
                </a:cubicBezTo>
                <a:cubicBezTo>
                  <a:pt x="441809" y="8339"/>
                  <a:pt x="439399" y="10013"/>
                  <a:pt x="450646" y="16523"/>
                </a:cubicBezTo>
                <a:cubicBezTo>
                  <a:pt x="454414" y="19065"/>
                  <a:pt x="459502" y="22082"/>
                  <a:pt x="464165" y="22531"/>
                </a:cubicBezTo>
                <a:cubicBezTo>
                  <a:pt x="466285" y="23326"/>
                  <a:pt x="469646" y="23095"/>
                  <a:pt x="473178" y="24034"/>
                </a:cubicBezTo>
                <a:cubicBezTo>
                  <a:pt x="477415" y="25343"/>
                  <a:pt x="479894" y="25506"/>
                  <a:pt x="483693" y="27038"/>
                </a:cubicBezTo>
                <a:cubicBezTo>
                  <a:pt x="494422" y="31135"/>
                  <a:pt x="503035" y="39269"/>
                  <a:pt x="512234" y="45064"/>
                </a:cubicBezTo>
                <a:cubicBezTo>
                  <a:pt x="515158" y="47530"/>
                  <a:pt x="516580" y="49310"/>
                  <a:pt x="519744" y="51072"/>
                </a:cubicBezTo>
                <a:cubicBezTo>
                  <a:pt x="524859" y="52751"/>
                  <a:pt x="530754" y="57019"/>
                  <a:pt x="537770" y="58583"/>
                </a:cubicBezTo>
                <a:cubicBezTo>
                  <a:pt x="558521" y="51900"/>
                  <a:pt x="594274" y="64483"/>
                  <a:pt x="632406" y="57081"/>
                </a:cubicBezTo>
                <a:cubicBezTo>
                  <a:pt x="670022" y="54395"/>
                  <a:pt x="641202" y="61530"/>
                  <a:pt x="669960" y="51072"/>
                </a:cubicBezTo>
                <a:cubicBezTo>
                  <a:pt x="680239" y="49524"/>
                  <a:pt x="687701" y="48641"/>
                  <a:pt x="695496" y="49570"/>
                </a:cubicBezTo>
                <a:cubicBezTo>
                  <a:pt x="737698" y="38699"/>
                  <a:pt x="699310" y="55122"/>
                  <a:pt x="788630" y="39055"/>
                </a:cubicBezTo>
                <a:cubicBezTo>
                  <a:pt x="795008" y="39734"/>
                  <a:pt x="799523" y="37100"/>
                  <a:pt x="805154" y="36051"/>
                </a:cubicBezTo>
                <a:cubicBezTo>
                  <a:pt x="808757" y="35434"/>
                  <a:pt x="812809" y="34425"/>
                  <a:pt x="815669" y="34549"/>
                </a:cubicBezTo>
                <a:cubicBezTo>
                  <a:pt x="830931" y="36708"/>
                  <a:pt x="850953" y="37821"/>
                  <a:pt x="871249" y="39055"/>
                </a:cubicBezTo>
                <a:cubicBezTo>
                  <a:pt x="900082" y="43449"/>
                  <a:pt x="892862" y="47330"/>
                  <a:pt x="916313" y="64592"/>
                </a:cubicBezTo>
                <a:cubicBezTo>
                  <a:pt x="926544" y="69076"/>
                  <a:pt x="935003" y="70407"/>
                  <a:pt x="941850" y="75107"/>
                </a:cubicBezTo>
                <a:cubicBezTo>
                  <a:pt x="975565" y="98116"/>
                  <a:pt x="977616" y="100672"/>
                  <a:pt x="994425" y="121674"/>
                </a:cubicBezTo>
                <a:cubicBezTo>
                  <a:pt x="996205" y="125197"/>
                  <a:pt x="996273" y="128524"/>
                  <a:pt x="997430" y="130686"/>
                </a:cubicBezTo>
                <a:cubicBezTo>
                  <a:pt x="1001396" y="137538"/>
                  <a:pt x="1010949" y="150214"/>
                  <a:pt x="1010949" y="150215"/>
                </a:cubicBezTo>
                <a:cubicBezTo>
                  <a:pt x="1012478" y="153447"/>
                  <a:pt x="1011775" y="156136"/>
                  <a:pt x="1013953" y="159227"/>
                </a:cubicBezTo>
                <a:cubicBezTo>
                  <a:pt x="1016897" y="163792"/>
                  <a:pt x="1020531" y="165856"/>
                  <a:pt x="1022966" y="168241"/>
                </a:cubicBezTo>
                <a:cubicBezTo>
                  <a:pt x="1028433" y="172534"/>
                  <a:pt x="1036400" y="181313"/>
                  <a:pt x="1042494" y="184764"/>
                </a:cubicBezTo>
                <a:cubicBezTo>
                  <a:pt x="1072318" y="207270"/>
                  <a:pt x="1058246" y="192342"/>
                  <a:pt x="1099576" y="208798"/>
                </a:cubicBezTo>
                <a:cubicBezTo>
                  <a:pt x="1134771" y="221290"/>
                  <a:pt x="1121309" y="218418"/>
                  <a:pt x="1150649" y="222318"/>
                </a:cubicBezTo>
                <a:cubicBezTo>
                  <a:pt x="1175340" y="238002"/>
                  <a:pt x="1158802" y="228986"/>
                  <a:pt x="1194211" y="240344"/>
                </a:cubicBezTo>
                <a:cubicBezTo>
                  <a:pt x="1218072" y="247119"/>
                  <a:pt x="1238727" y="253474"/>
                  <a:pt x="1258804" y="262876"/>
                </a:cubicBezTo>
                <a:cubicBezTo>
                  <a:pt x="1270287" y="264649"/>
                  <a:pt x="1280493" y="266541"/>
                  <a:pt x="1290349" y="270387"/>
                </a:cubicBezTo>
                <a:cubicBezTo>
                  <a:pt x="1307457" y="275091"/>
                  <a:pt x="1323261" y="283050"/>
                  <a:pt x="1339921" y="288413"/>
                </a:cubicBezTo>
                <a:cubicBezTo>
                  <a:pt x="1354416" y="290082"/>
                  <a:pt x="1370852" y="299504"/>
                  <a:pt x="1384985" y="304936"/>
                </a:cubicBezTo>
                <a:cubicBezTo>
                  <a:pt x="1424486" y="316309"/>
                  <a:pt x="1411315" y="313224"/>
                  <a:pt x="1439063" y="318456"/>
                </a:cubicBezTo>
                <a:cubicBezTo>
                  <a:pt x="1455070" y="325711"/>
                  <a:pt x="1465179" y="327375"/>
                  <a:pt x="1478119" y="340988"/>
                </a:cubicBezTo>
                <a:cubicBezTo>
                  <a:pt x="1483569" y="345904"/>
                  <a:pt x="1490251" y="352869"/>
                  <a:pt x="1493140" y="357512"/>
                </a:cubicBezTo>
                <a:cubicBezTo>
                  <a:pt x="1501929" y="370018"/>
                  <a:pt x="1517176" y="396568"/>
                  <a:pt x="1517175" y="396568"/>
                </a:cubicBezTo>
                <a:cubicBezTo>
                  <a:pt x="1517259" y="398396"/>
                  <a:pt x="1517819" y="401084"/>
                  <a:pt x="1518677" y="402577"/>
                </a:cubicBezTo>
                <a:cubicBezTo>
                  <a:pt x="1521124" y="406465"/>
                  <a:pt x="1524709" y="408206"/>
                  <a:pt x="1524685" y="411589"/>
                </a:cubicBezTo>
                <a:cubicBezTo>
                  <a:pt x="1532210" y="438514"/>
                  <a:pt x="1529789" y="478243"/>
                  <a:pt x="1509664" y="501719"/>
                </a:cubicBezTo>
                <a:cubicBezTo>
                  <a:pt x="1505890" y="520161"/>
                  <a:pt x="1486403" y="540394"/>
                  <a:pt x="1479621" y="552792"/>
                </a:cubicBezTo>
                <a:cubicBezTo>
                  <a:pt x="1470920" y="566716"/>
                  <a:pt x="1458410" y="592740"/>
                  <a:pt x="1443569" y="608372"/>
                </a:cubicBezTo>
                <a:cubicBezTo>
                  <a:pt x="1433132" y="620787"/>
                  <a:pt x="1421297" y="645498"/>
                  <a:pt x="1410522" y="650432"/>
                </a:cubicBezTo>
                <a:cubicBezTo>
                  <a:pt x="1396439" y="661653"/>
                  <a:pt x="1382319" y="667718"/>
                  <a:pt x="1374470" y="675968"/>
                </a:cubicBezTo>
                <a:cubicBezTo>
                  <a:pt x="1366924" y="683602"/>
                  <a:pt x="1346132" y="695453"/>
                  <a:pt x="1336916" y="701505"/>
                </a:cubicBezTo>
                <a:cubicBezTo>
                  <a:pt x="1323358" y="707583"/>
                  <a:pt x="1307584" y="717471"/>
                  <a:pt x="1291852" y="719531"/>
                </a:cubicBezTo>
                <a:cubicBezTo>
                  <a:pt x="1281629" y="718937"/>
                  <a:pt x="1270177" y="723189"/>
                  <a:pt x="1263311" y="724037"/>
                </a:cubicBezTo>
                <a:cubicBezTo>
                  <a:pt x="1252563" y="726770"/>
                  <a:pt x="1240646" y="730285"/>
                  <a:pt x="1225757" y="733051"/>
                </a:cubicBezTo>
                <a:cubicBezTo>
                  <a:pt x="1213943" y="736806"/>
                  <a:pt x="1204906" y="734500"/>
                  <a:pt x="1194211" y="736055"/>
                </a:cubicBezTo>
                <a:cubicBezTo>
                  <a:pt x="1178165" y="735937"/>
                  <a:pt x="1147815" y="731452"/>
                  <a:pt x="1131121" y="728544"/>
                </a:cubicBezTo>
                <a:cubicBezTo>
                  <a:pt x="1100597" y="721962"/>
                  <a:pt x="1040992" y="703007"/>
                  <a:pt x="1040992" y="703007"/>
                </a:cubicBezTo>
                <a:cubicBezTo>
                  <a:pt x="1033087" y="698079"/>
                  <a:pt x="1023848" y="689863"/>
                  <a:pt x="1012451" y="683479"/>
                </a:cubicBezTo>
                <a:cubicBezTo>
                  <a:pt x="1001226" y="678614"/>
                  <a:pt x="988197" y="671664"/>
                  <a:pt x="977901" y="668458"/>
                </a:cubicBezTo>
                <a:cubicBezTo>
                  <a:pt x="964026" y="660245"/>
                  <a:pt x="938846" y="639918"/>
                  <a:pt x="938846" y="639917"/>
                </a:cubicBezTo>
                <a:cubicBezTo>
                  <a:pt x="937186" y="633837"/>
                  <a:pt x="932197" y="631351"/>
                  <a:pt x="931335" y="624895"/>
                </a:cubicBezTo>
                <a:cubicBezTo>
                  <a:pt x="929469" y="612395"/>
                  <a:pt x="932703" y="601556"/>
                  <a:pt x="929832" y="587341"/>
                </a:cubicBezTo>
                <a:cubicBezTo>
                  <a:pt x="929521" y="582267"/>
                  <a:pt x="930696" y="575356"/>
                  <a:pt x="928330" y="569315"/>
                </a:cubicBezTo>
                <a:cubicBezTo>
                  <a:pt x="926884" y="562984"/>
                  <a:pt x="923022" y="555594"/>
                  <a:pt x="919318" y="549787"/>
                </a:cubicBezTo>
                <a:cubicBezTo>
                  <a:pt x="909123" y="530237"/>
                  <a:pt x="905488" y="526859"/>
                  <a:pt x="892279" y="512234"/>
                </a:cubicBezTo>
                <a:cubicBezTo>
                  <a:pt x="883302" y="500558"/>
                  <a:pt x="873774" y="495867"/>
                  <a:pt x="860734" y="491203"/>
                </a:cubicBezTo>
                <a:cubicBezTo>
                  <a:pt x="855006" y="488960"/>
                  <a:pt x="847277" y="489151"/>
                  <a:pt x="841206" y="488199"/>
                </a:cubicBezTo>
                <a:cubicBezTo>
                  <a:pt x="825750" y="488688"/>
                  <a:pt x="785056" y="488948"/>
                  <a:pt x="770604" y="489701"/>
                </a:cubicBezTo>
                <a:cubicBezTo>
                  <a:pt x="760692" y="488967"/>
                  <a:pt x="754681" y="493521"/>
                  <a:pt x="746570" y="497212"/>
                </a:cubicBezTo>
                <a:cubicBezTo>
                  <a:pt x="739629" y="500211"/>
                  <a:pt x="728123" y="500144"/>
                  <a:pt x="718029" y="504723"/>
                </a:cubicBezTo>
                <a:cubicBezTo>
                  <a:pt x="705632" y="510141"/>
                  <a:pt x="691809" y="516180"/>
                  <a:pt x="675968" y="525753"/>
                </a:cubicBezTo>
                <a:cubicBezTo>
                  <a:pt x="666670" y="530308"/>
                  <a:pt x="659026" y="534588"/>
                  <a:pt x="651934" y="542277"/>
                </a:cubicBezTo>
                <a:cubicBezTo>
                  <a:pt x="641125" y="554693"/>
                  <a:pt x="622567" y="573421"/>
                  <a:pt x="609874" y="587341"/>
                </a:cubicBezTo>
                <a:cubicBezTo>
                  <a:pt x="598202" y="594104"/>
                  <a:pt x="589482" y="608847"/>
                  <a:pt x="576827" y="620389"/>
                </a:cubicBezTo>
                <a:cubicBezTo>
                  <a:pt x="566920" y="628791"/>
                  <a:pt x="554228" y="636651"/>
                  <a:pt x="542277" y="639917"/>
                </a:cubicBezTo>
                <a:cubicBezTo>
                  <a:pt x="517519" y="651048"/>
                  <a:pt x="526145" y="644160"/>
                  <a:pt x="501719" y="650432"/>
                </a:cubicBezTo>
                <a:cubicBezTo>
                  <a:pt x="428531" y="657989"/>
                  <a:pt x="473398" y="655825"/>
                  <a:pt x="387555" y="660947"/>
                </a:cubicBezTo>
                <a:cubicBezTo>
                  <a:pt x="303816" y="665774"/>
                  <a:pt x="273759" y="660205"/>
                  <a:pt x="172747" y="666956"/>
                </a:cubicBezTo>
                <a:cubicBezTo>
                  <a:pt x="134356" y="671421"/>
                  <a:pt x="86518" y="674367"/>
                  <a:pt x="57081" y="662449"/>
                </a:cubicBezTo>
                <a:cubicBezTo>
                  <a:pt x="42385" y="654858"/>
                  <a:pt x="33981" y="639190"/>
                  <a:pt x="22531" y="624895"/>
                </a:cubicBezTo>
                <a:cubicBezTo>
                  <a:pt x="13426" y="600534"/>
                  <a:pt x="8204" y="586831"/>
                  <a:pt x="1501" y="557298"/>
                </a:cubicBezTo>
                <a:cubicBezTo>
                  <a:pt x="788" y="552809"/>
                  <a:pt x="581" y="548220"/>
                  <a:pt x="0" y="543779"/>
                </a:cubicBezTo>
                <a:cubicBezTo>
                  <a:pt x="235" y="532754"/>
                  <a:pt x="-1331" y="514469"/>
                  <a:pt x="4505" y="500217"/>
                </a:cubicBezTo>
                <a:cubicBezTo>
                  <a:pt x="6515" y="492985"/>
                  <a:pt x="13057" y="493323"/>
                  <a:pt x="19527" y="489701"/>
                </a:cubicBezTo>
                <a:cubicBezTo>
                  <a:pt x="37320" y="477058"/>
                  <a:pt x="81576" y="468174"/>
                  <a:pt x="105150" y="465667"/>
                </a:cubicBezTo>
                <a:cubicBezTo>
                  <a:pt x="115957" y="462960"/>
                  <a:pt x="129637" y="466405"/>
                  <a:pt x="142704" y="461160"/>
                </a:cubicBezTo>
                <a:cubicBezTo>
                  <a:pt x="150967" y="455050"/>
                  <a:pt x="177438" y="461045"/>
                  <a:pt x="186267" y="455152"/>
                </a:cubicBezTo>
                <a:cubicBezTo>
                  <a:pt x="198179" y="448604"/>
                  <a:pt x="235206" y="441984"/>
                  <a:pt x="241846" y="420603"/>
                </a:cubicBezTo>
                <a:cubicBezTo>
                  <a:pt x="246602" y="408798"/>
                  <a:pt x="246018" y="395714"/>
                  <a:pt x="252361" y="386053"/>
                </a:cubicBezTo>
                <a:cubicBezTo>
                  <a:pt x="245627" y="362713"/>
                  <a:pt x="245696" y="340758"/>
                  <a:pt x="241846" y="319958"/>
                </a:cubicBezTo>
                <a:cubicBezTo>
                  <a:pt x="236631" y="306456"/>
                  <a:pt x="228532" y="296594"/>
                  <a:pt x="225322" y="286910"/>
                </a:cubicBezTo>
                <a:cubicBezTo>
                  <a:pt x="222124" y="280164"/>
                  <a:pt x="221789" y="272599"/>
                  <a:pt x="216310" y="265881"/>
                </a:cubicBezTo>
                <a:cubicBezTo>
                  <a:pt x="212884" y="259228"/>
                  <a:pt x="206621" y="254703"/>
                  <a:pt x="199786" y="247855"/>
                </a:cubicBezTo>
                <a:cubicBezTo>
                  <a:pt x="190166" y="238640"/>
                  <a:pt x="181056" y="230744"/>
                  <a:pt x="168241" y="226824"/>
                </a:cubicBezTo>
                <a:cubicBezTo>
                  <a:pt x="163626" y="223617"/>
                  <a:pt x="155677" y="223968"/>
                  <a:pt x="150215" y="220816"/>
                </a:cubicBezTo>
                <a:cubicBezTo>
                  <a:pt x="138875" y="217689"/>
                  <a:pt x="133435" y="209996"/>
                  <a:pt x="123176" y="207296"/>
                </a:cubicBezTo>
                <a:cubicBezTo>
                  <a:pt x="116481" y="200118"/>
                  <a:pt x="105592" y="186409"/>
                  <a:pt x="102146" y="177253"/>
                </a:cubicBezTo>
                <a:cubicBezTo>
                  <a:pt x="99382" y="171119"/>
                  <a:pt x="100034" y="164403"/>
                  <a:pt x="99141" y="157725"/>
                </a:cubicBezTo>
                <a:cubicBezTo>
                  <a:pt x="101587" y="127325"/>
                  <a:pt x="96355" y="125848"/>
                  <a:pt x="111159" y="106652"/>
                </a:cubicBezTo>
                <a:cubicBezTo>
                  <a:pt x="113470" y="104398"/>
                  <a:pt x="115195" y="101351"/>
                  <a:pt x="118669" y="99141"/>
                </a:cubicBezTo>
                <a:cubicBezTo>
                  <a:pt x="123487" y="97862"/>
                  <a:pt x="129708" y="98625"/>
                  <a:pt x="133691" y="97639"/>
                </a:cubicBezTo>
                <a:cubicBezTo>
                  <a:pt x="139968" y="96832"/>
                  <a:pt x="149128" y="92019"/>
                  <a:pt x="156224" y="91631"/>
                </a:cubicBezTo>
                <a:cubicBezTo>
                  <a:pt x="185793" y="86974"/>
                  <a:pt x="222330" y="88488"/>
                  <a:pt x="241846" y="8562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bg2"/>
            </a:solidFill>
            <a:extLst>
              <a:ext uri="{C807C97D-BFC1-408E-A445-0C87EB9F89A2}">
                <ask:lineSketchStyleProps xmlns:ask="http://schemas.microsoft.com/office/drawing/2018/sketchyshapes" sd="787324932">
                  <a:custGeom>
                    <a:avLst/>
                    <a:gdLst>
                      <a:gd name="connsiteX0" fmla="*/ 383381 w 2417119"/>
                      <a:gd name="connsiteY0" fmla="*/ 135731 h 1166812"/>
                      <a:gd name="connsiteX1" fmla="*/ 400050 w 2417119"/>
                      <a:gd name="connsiteY1" fmla="*/ 123825 h 1166812"/>
                      <a:gd name="connsiteX2" fmla="*/ 404812 w 2417119"/>
                      <a:gd name="connsiteY2" fmla="*/ 109537 h 1166812"/>
                      <a:gd name="connsiteX3" fmla="*/ 426243 w 2417119"/>
                      <a:gd name="connsiteY3" fmla="*/ 73818 h 1166812"/>
                      <a:gd name="connsiteX4" fmla="*/ 431006 w 2417119"/>
                      <a:gd name="connsiteY4" fmla="*/ 61912 h 1166812"/>
                      <a:gd name="connsiteX5" fmla="*/ 438150 w 2417119"/>
                      <a:gd name="connsiteY5" fmla="*/ 57150 h 1166812"/>
                      <a:gd name="connsiteX6" fmla="*/ 445293 w 2417119"/>
                      <a:gd name="connsiteY6" fmla="*/ 47625 h 1166812"/>
                      <a:gd name="connsiteX7" fmla="*/ 481012 w 2417119"/>
                      <a:gd name="connsiteY7" fmla="*/ 30956 h 1166812"/>
                      <a:gd name="connsiteX8" fmla="*/ 538162 w 2417119"/>
                      <a:gd name="connsiteY8" fmla="*/ 4762 h 1166812"/>
                      <a:gd name="connsiteX9" fmla="*/ 573881 w 2417119"/>
                      <a:gd name="connsiteY9" fmla="*/ 0 h 1166812"/>
                      <a:gd name="connsiteX10" fmla="*/ 681037 w 2417119"/>
                      <a:gd name="connsiteY10" fmla="*/ 9525 h 1166812"/>
                      <a:gd name="connsiteX11" fmla="*/ 714375 w 2417119"/>
                      <a:gd name="connsiteY11" fmla="*/ 26193 h 1166812"/>
                      <a:gd name="connsiteX12" fmla="*/ 735806 w 2417119"/>
                      <a:gd name="connsiteY12" fmla="*/ 35718 h 1166812"/>
                      <a:gd name="connsiteX13" fmla="*/ 750093 w 2417119"/>
                      <a:gd name="connsiteY13" fmla="*/ 38100 h 1166812"/>
                      <a:gd name="connsiteX14" fmla="*/ 766762 w 2417119"/>
                      <a:gd name="connsiteY14" fmla="*/ 42862 h 1166812"/>
                      <a:gd name="connsiteX15" fmla="*/ 812006 w 2417119"/>
                      <a:gd name="connsiteY15" fmla="*/ 71437 h 1166812"/>
                      <a:gd name="connsiteX16" fmla="*/ 823912 w 2417119"/>
                      <a:gd name="connsiteY16" fmla="*/ 80962 h 1166812"/>
                      <a:gd name="connsiteX17" fmla="*/ 852487 w 2417119"/>
                      <a:gd name="connsiteY17" fmla="*/ 92868 h 1166812"/>
                      <a:gd name="connsiteX18" fmla="*/ 1002506 w 2417119"/>
                      <a:gd name="connsiteY18" fmla="*/ 90487 h 1166812"/>
                      <a:gd name="connsiteX19" fmla="*/ 1062037 w 2417119"/>
                      <a:gd name="connsiteY19" fmla="*/ 80962 h 1166812"/>
                      <a:gd name="connsiteX20" fmla="*/ 1102518 w 2417119"/>
                      <a:gd name="connsiteY20" fmla="*/ 78581 h 1166812"/>
                      <a:gd name="connsiteX21" fmla="*/ 1250156 w 2417119"/>
                      <a:gd name="connsiteY21" fmla="*/ 61912 h 1166812"/>
                      <a:gd name="connsiteX22" fmla="*/ 1276350 w 2417119"/>
                      <a:gd name="connsiteY22" fmla="*/ 57150 h 1166812"/>
                      <a:gd name="connsiteX23" fmla="*/ 1293018 w 2417119"/>
                      <a:gd name="connsiteY23" fmla="*/ 54768 h 1166812"/>
                      <a:gd name="connsiteX24" fmla="*/ 1381125 w 2417119"/>
                      <a:gd name="connsiteY24" fmla="*/ 61912 h 1166812"/>
                      <a:gd name="connsiteX25" fmla="*/ 1452562 w 2417119"/>
                      <a:gd name="connsiteY25" fmla="*/ 102393 h 1166812"/>
                      <a:gd name="connsiteX26" fmla="*/ 1493043 w 2417119"/>
                      <a:gd name="connsiteY26" fmla="*/ 119062 h 1166812"/>
                      <a:gd name="connsiteX27" fmla="*/ 1576387 w 2417119"/>
                      <a:gd name="connsiteY27" fmla="*/ 192881 h 1166812"/>
                      <a:gd name="connsiteX28" fmla="*/ 1581150 w 2417119"/>
                      <a:gd name="connsiteY28" fmla="*/ 207168 h 1166812"/>
                      <a:gd name="connsiteX29" fmla="*/ 1602581 w 2417119"/>
                      <a:gd name="connsiteY29" fmla="*/ 238125 h 1166812"/>
                      <a:gd name="connsiteX30" fmla="*/ 1607343 w 2417119"/>
                      <a:gd name="connsiteY30" fmla="*/ 252412 h 1166812"/>
                      <a:gd name="connsiteX31" fmla="*/ 1621631 w 2417119"/>
                      <a:gd name="connsiteY31" fmla="*/ 266700 h 1166812"/>
                      <a:gd name="connsiteX32" fmla="*/ 1652587 w 2417119"/>
                      <a:gd name="connsiteY32" fmla="*/ 292893 h 1166812"/>
                      <a:gd name="connsiteX33" fmla="*/ 1743075 w 2417119"/>
                      <a:gd name="connsiteY33" fmla="*/ 330993 h 1166812"/>
                      <a:gd name="connsiteX34" fmla="*/ 1824037 w 2417119"/>
                      <a:gd name="connsiteY34" fmla="*/ 352425 h 1166812"/>
                      <a:gd name="connsiteX35" fmla="*/ 1893093 w 2417119"/>
                      <a:gd name="connsiteY35" fmla="*/ 381000 h 1166812"/>
                      <a:gd name="connsiteX36" fmla="*/ 1995487 w 2417119"/>
                      <a:gd name="connsiteY36" fmla="*/ 416718 h 1166812"/>
                      <a:gd name="connsiteX37" fmla="*/ 2045493 w 2417119"/>
                      <a:gd name="connsiteY37" fmla="*/ 428625 h 1166812"/>
                      <a:gd name="connsiteX38" fmla="*/ 2124075 w 2417119"/>
                      <a:gd name="connsiteY38" fmla="*/ 457200 h 1166812"/>
                      <a:gd name="connsiteX39" fmla="*/ 2195512 w 2417119"/>
                      <a:gd name="connsiteY39" fmla="*/ 483393 h 1166812"/>
                      <a:gd name="connsiteX40" fmla="*/ 2281237 w 2417119"/>
                      <a:gd name="connsiteY40" fmla="*/ 504825 h 1166812"/>
                      <a:gd name="connsiteX41" fmla="*/ 2343150 w 2417119"/>
                      <a:gd name="connsiteY41" fmla="*/ 540543 h 1166812"/>
                      <a:gd name="connsiteX42" fmla="*/ 2366962 w 2417119"/>
                      <a:gd name="connsiteY42" fmla="*/ 566737 h 1166812"/>
                      <a:gd name="connsiteX43" fmla="*/ 2405062 w 2417119"/>
                      <a:gd name="connsiteY43" fmla="*/ 628650 h 1166812"/>
                      <a:gd name="connsiteX44" fmla="*/ 2407443 w 2417119"/>
                      <a:gd name="connsiteY44" fmla="*/ 638175 h 1166812"/>
                      <a:gd name="connsiteX45" fmla="*/ 2416968 w 2417119"/>
                      <a:gd name="connsiteY45" fmla="*/ 652462 h 1166812"/>
                      <a:gd name="connsiteX46" fmla="*/ 2393156 w 2417119"/>
                      <a:gd name="connsiteY46" fmla="*/ 795337 h 1166812"/>
                      <a:gd name="connsiteX47" fmla="*/ 2345531 w 2417119"/>
                      <a:gd name="connsiteY47" fmla="*/ 876300 h 1166812"/>
                      <a:gd name="connsiteX48" fmla="*/ 2288381 w 2417119"/>
                      <a:gd name="connsiteY48" fmla="*/ 964406 h 1166812"/>
                      <a:gd name="connsiteX49" fmla="*/ 2235993 w 2417119"/>
                      <a:gd name="connsiteY49" fmla="*/ 1031081 h 1166812"/>
                      <a:gd name="connsiteX50" fmla="*/ 2178843 w 2417119"/>
                      <a:gd name="connsiteY50" fmla="*/ 1071562 h 1166812"/>
                      <a:gd name="connsiteX51" fmla="*/ 2119312 w 2417119"/>
                      <a:gd name="connsiteY51" fmla="*/ 1112043 h 1166812"/>
                      <a:gd name="connsiteX52" fmla="*/ 2047875 w 2417119"/>
                      <a:gd name="connsiteY52" fmla="*/ 1140618 h 1166812"/>
                      <a:gd name="connsiteX53" fmla="*/ 2002631 w 2417119"/>
                      <a:gd name="connsiteY53" fmla="*/ 1147762 h 1166812"/>
                      <a:gd name="connsiteX54" fmla="*/ 1943100 w 2417119"/>
                      <a:gd name="connsiteY54" fmla="*/ 1162050 h 1166812"/>
                      <a:gd name="connsiteX55" fmla="*/ 1893093 w 2417119"/>
                      <a:gd name="connsiteY55" fmla="*/ 1166812 h 1166812"/>
                      <a:gd name="connsiteX56" fmla="*/ 1793081 w 2417119"/>
                      <a:gd name="connsiteY56" fmla="*/ 1154906 h 1166812"/>
                      <a:gd name="connsiteX57" fmla="*/ 1650206 w 2417119"/>
                      <a:gd name="connsiteY57" fmla="*/ 1114425 h 1166812"/>
                      <a:gd name="connsiteX58" fmla="*/ 1604962 w 2417119"/>
                      <a:gd name="connsiteY58" fmla="*/ 1083468 h 1166812"/>
                      <a:gd name="connsiteX59" fmla="*/ 1550193 w 2417119"/>
                      <a:gd name="connsiteY59" fmla="*/ 1059656 h 1166812"/>
                      <a:gd name="connsiteX60" fmla="*/ 1488281 w 2417119"/>
                      <a:gd name="connsiteY60" fmla="*/ 1014412 h 1166812"/>
                      <a:gd name="connsiteX61" fmla="*/ 1476375 w 2417119"/>
                      <a:gd name="connsiteY61" fmla="*/ 990600 h 1166812"/>
                      <a:gd name="connsiteX62" fmla="*/ 1473993 w 2417119"/>
                      <a:gd name="connsiteY62" fmla="*/ 931068 h 1166812"/>
                      <a:gd name="connsiteX63" fmla="*/ 1471612 w 2417119"/>
                      <a:gd name="connsiteY63" fmla="*/ 902493 h 1166812"/>
                      <a:gd name="connsiteX64" fmla="*/ 1457325 w 2417119"/>
                      <a:gd name="connsiteY64" fmla="*/ 871537 h 1166812"/>
                      <a:gd name="connsiteX65" fmla="*/ 1414462 w 2417119"/>
                      <a:gd name="connsiteY65" fmla="*/ 812006 h 1166812"/>
                      <a:gd name="connsiteX66" fmla="*/ 1364456 w 2417119"/>
                      <a:gd name="connsiteY66" fmla="*/ 778668 h 1166812"/>
                      <a:gd name="connsiteX67" fmla="*/ 1333500 w 2417119"/>
                      <a:gd name="connsiteY67" fmla="*/ 773906 h 1166812"/>
                      <a:gd name="connsiteX68" fmla="*/ 1221581 w 2417119"/>
                      <a:gd name="connsiteY68" fmla="*/ 776287 h 1166812"/>
                      <a:gd name="connsiteX69" fmla="*/ 1183481 w 2417119"/>
                      <a:gd name="connsiteY69" fmla="*/ 788193 h 1166812"/>
                      <a:gd name="connsiteX70" fmla="*/ 1138237 w 2417119"/>
                      <a:gd name="connsiteY70" fmla="*/ 800100 h 1166812"/>
                      <a:gd name="connsiteX71" fmla="*/ 1071562 w 2417119"/>
                      <a:gd name="connsiteY71" fmla="*/ 833437 h 1166812"/>
                      <a:gd name="connsiteX72" fmla="*/ 1033462 w 2417119"/>
                      <a:gd name="connsiteY72" fmla="*/ 859631 h 1166812"/>
                      <a:gd name="connsiteX73" fmla="*/ 966787 w 2417119"/>
                      <a:gd name="connsiteY73" fmla="*/ 931068 h 1166812"/>
                      <a:gd name="connsiteX74" fmla="*/ 914400 w 2417119"/>
                      <a:gd name="connsiteY74" fmla="*/ 983456 h 1166812"/>
                      <a:gd name="connsiteX75" fmla="*/ 859631 w 2417119"/>
                      <a:gd name="connsiteY75" fmla="*/ 1014412 h 1166812"/>
                      <a:gd name="connsiteX76" fmla="*/ 795337 w 2417119"/>
                      <a:gd name="connsiteY76" fmla="*/ 1031081 h 1166812"/>
                      <a:gd name="connsiteX77" fmla="*/ 614362 w 2417119"/>
                      <a:gd name="connsiteY77" fmla="*/ 1047750 h 1166812"/>
                      <a:gd name="connsiteX78" fmla="*/ 273843 w 2417119"/>
                      <a:gd name="connsiteY78" fmla="*/ 1057275 h 1166812"/>
                      <a:gd name="connsiteX79" fmla="*/ 90487 w 2417119"/>
                      <a:gd name="connsiteY79" fmla="*/ 1050131 h 1166812"/>
                      <a:gd name="connsiteX80" fmla="*/ 35718 w 2417119"/>
                      <a:gd name="connsiteY80" fmla="*/ 990600 h 1166812"/>
                      <a:gd name="connsiteX81" fmla="*/ 2381 w 2417119"/>
                      <a:gd name="connsiteY81" fmla="*/ 883443 h 1166812"/>
                      <a:gd name="connsiteX82" fmla="*/ 0 w 2417119"/>
                      <a:gd name="connsiteY82" fmla="*/ 862012 h 1166812"/>
                      <a:gd name="connsiteX83" fmla="*/ 7143 w 2417119"/>
                      <a:gd name="connsiteY83" fmla="*/ 792956 h 1166812"/>
                      <a:gd name="connsiteX84" fmla="*/ 30956 w 2417119"/>
                      <a:gd name="connsiteY84" fmla="*/ 776287 h 1166812"/>
                      <a:gd name="connsiteX85" fmla="*/ 166687 w 2417119"/>
                      <a:gd name="connsiteY85" fmla="*/ 738187 h 1166812"/>
                      <a:gd name="connsiteX86" fmla="*/ 226218 w 2417119"/>
                      <a:gd name="connsiteY86" fmla="*/ 731043 h 1166812"/>
                      <a:gd name="connsiteX87" fmla="*/ 295275 w 2417119"/>
                      <a:gd name="connsiteY87" fmla="*/ 721518 h 1166812"/>
                      <a:gd name="connsiteX88" fmla="*/ 383381 w 2417119"/>
                      <a:gd name="connsiteY88" fmla="*/ 666750 h 1166812"/>
                      <a:gd name="connsiteX89" fmla="*/ 400050 w 2417119"/>
                      <a:gd name="connsiteY89" fmla="*/ 611981 h 1166812"/>
                      <a:gd name="connsiteX90" fmla="*/ 383381 w 2417119"/>
                      <a:gd name="connsiteY90" fmla="*/ 507206 h 1166812"/>
                      <a:gd name="connsiteX91" fmla="*/ 357187 w 2417119"/>
                      <a:gd name="connsiteY91" fmla="*/ 454818 h 1166812"/>
                      <a:gd name="connsiteX92" fmla="*/ 342900 w 2417119"/>
                      <a:gd name="connsiteY92" fmla="*/ 421481 h 1166812"/>
                      <a:gd name="connsiteX93" fmla="*/ 316706 w 2417119"/>
                      <a:gd name="connsiteY93" fmla="*/ 392906 h 1166812"/>
                      <a:gd name="connsiteX94" fmla="*/ 266700 w 2417119"/>
                      <a:gd name="connsiteY94" fmla="*/ 359568 h 1166812"/>
                      <a:gd name="connsiteX95" fmla="*/ 238125 w 2417119"/>
                      <a:gd name="connsiteY95" fmla="*/ 350043 h 1166812"/>
                      <a:gd name="connsiteX96" fmla="*/ 195262 w 2417119"/>
                      <a:gd name="connsiteY96" fmla="*/ 328612 h 1166812"/>
                      <a:gd name="connsiteX97" fmla="*/ 161925 w 2417119"/>
                      <a:gd name="connsiteY97" fmla="*/ 280987 h 1166812"/>
                      <a:gd name="connsiteX98" fmla="*/ 157162 w 2417119"/>
                      <a:gd name="connsiteY98" fmla="*/ 250031 h 1166812"/>
                      <a:gd name="connsiteX99" fmla="*/ 176212 w 2417119"/>
                      <a:gd name="connsiteY99" fmla="*/ 169068 h 1166812"/>
                      <a:gd name="connsiteX100" fmla="*/ 188118 w 2417119"/>
                      <a:gd name="connsiteY100" fmla="*/ 157162 h 1166812"/>
                      <a:gd name="connsiteX101" fmla="*/ 211931 w 2417119"/>
                      <a:gd name="connsiteY101" fmla="*/ 154781 h 1166812"/>
                      <a:gd name="connsiteX102" fmla="*/ 247650 w 2417119"/>
                      <a:gd name="connsiteY102" fmla="*/ 145256 h 1166812"/>
                      <a:gd name="connsiteX103" fmla="*/ 383381 w 2417119"/>
                      <a:gd name="connsiteY103" fmla="*/ 135731 h 11668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</a:cxnLst>
                    <a:rect l="l" t="t" r="r" b="b"/>
                    <a:pathLst>
                      <a:path w="2417119" h="1166812">
                        <a:moveTo>
                          <a:pt x="383381" y="135731"/>
                        </a:moveTo>
                        <a:cubicBezTo>
                          <a:pt x="408781" y="132159"/>
                          <a:pt x="395726" y="129110"/>
                          <a:pt x="400050" y="123825"/>
                        </a:cubicBezTo>
                        <a:cubicBezTo>
                          <a:pt x="403229" y="119940"/>
                          <a:pt x="402483" y="113984"/>
                          <a:pt x="404812" y="109537"/>
                        </a:cubicBezTo>
                        <a:cubicBezTo>
                          <a:pt x="411255" y="97237"/>
                          <a:pt x="421086" y="86710"/>
                          <a:pt x="426243" y="73818"/>
                        </a:cubicBezTo>
                        <a:cubicBezTo>
                          <a:pt x="427831" y="69849"/>
                          <a:pt x="428521" y="65390"/>
                          <a:pt x="431006" y="61912"/>
                        </a:cubicBezTo>
                        <a:cubicBezTo>
                          <a:pt x="432670" y="59583"/>
                          <a:pt x="435769" y="58737"/>
                          <a:pt x="438150" y="57150"/>
                        </a:cubicBezTo>
                        <a:cubicBezTo>
                          <a:pt x="440531" y="53975"/>
                          <a:pt x="442083" y="49959"/>
                          <a:pt x="445293" y="47625"/>
                        </a:cubicBezTo>
                        <a:cubicBezTo>
                          <a:pt x="453852" y="41400"/>
                          <a:pt x="471354" y="35785"/>
                          <a:pt x="481012" y="30956"/>
                        </a:cubicBezTo>
                        <a:cubicBezTo>
                          <a:pt x="500897" y="21014"/>
                          <a:pt x="513322" y="8310"/>
                          <a:pt x="538162" y="4762"/>
                        </a:cubicBezTo>
                        <a:cubicBezTo>
                          <a:pt x="561166" y="1476"/>
                          <a:pt x="549262" y="3077"/>
                          <a:pt x="573881" y="0"/>
                        </a:cubicBezTo>
                        <a:cubicBezTo>
                          <a:pt x="609600" y="3175"/>
                          <a:pt x="645414" y="5415"/>
                          <a:pt x="681037" y="9525"/>
                        </a:cubicBezTo>
                        <a:cubicBezTo>
                          <a:pt x="701561" y="11893"/>
                          <a:pt x="696206" y="15973"/>
                          <a:pt x="714375" y="26193"/>
                        </a:cubicBezTo>
                        <a:cubicBezTo>
                          <a:pt x="721189" y="30026"/>
                          <a:pt x="728390" y="33246"/>
                          <a:pt x="735806" y="35718"/>
                        </a:cubicBezTo>
                        <a:cubicBezTo>
                          <a:pt x="740386" y="37245"/>
                          <a:pt x="745389" y="37014"/>
                          <a:pt x="750093" y="38100"/>
                        </a:cubicBezTo>
                        <a:cubicBezTo>
                          <a:pt x="755724" y="39399"/>
                          <a:pt x="761206" y="41275"/>
                          <a:pt x="766762" y="42862"/>
                        </a:cubicBezTo>
                        <a:cubicBezTo>
                          <a:pt x="781843" y="52387"/>
                          <a:pt x="798077" y="60294"/>
                          <a:pt x="812006" y="71437"/>
                        </a:cubicBezTo>
                        <a:cubicBezTo>
                          <a:pt x="815975" y="74612"/>
                          <a:pt x="819420" y="78584"/>
                          <a:pt x="823912" y="80962"/>
                        </a:cubicBezTo>
                        <a:cubicBezTo>
                          <a:pt x="833032" y="85790"/>
                          <a:pt x="842962" y="88899"/>
                          <a:pt x="852487" y="92868"/>
                        </a:cubicBezTo>
                        <a:lnTo>
                          <a:pt x="1002506" y="90487"/>
                        </a:lnTo>
                        <a:cubicBezTo>
                          <a:pt x="1065650" y="88825"/>
                          <a:pt x="1002172" y="89219"/>
                          <a:pt x="1062037" y="80962"/>
                        </a:cubicBezTo>
                        <a:cubicBezTo>
                          <a:pt x="1075427" y="79115"/>
                          <a:pt x="1089024" y="79375"/>
                          <a:pt x="1102518" y="78581"/>
                        </a:cubicBezTo>
                        <a:cubicBezTo>
                          <a:pt x="1170917" y="59926"/>
                          <a:pt x="1106092" y="75853"/>
                          <a:pt x="1250156" y="61912"/>
                        </a:cubicBezTo>
                        <a:cubicBezTo>
                          <a:pt x="1258989" y="61057"/>
                          <a:pt x="1267596" y="58609"/>
                          <a:pt x="1276350" y="57150"/>
                        </a:cubicBezTo>
                        <a:cubicBezTo>
                          <a:pt x="1281886" y="56227"/>
                          <a:pt x="1287462" y="55562"/>
                          <a:pt x="1293018" y="54768"/>
                        </a:cubicBezTo>
                        <a:cubicBezTo>
                          <a:pt x="1322387" y="57149"/>
                          <a:pt x="1352075" y="56979"/>
                          <a:pt x="1381125" y="61912"/>
                        </a:cubicBezTo>
                        <a:cubicBezTo>
                          <a:pt x="1427898" y="69855"/>
                          <a:pt x="1413310" y="79601"/>
                          <a:pt x="1452562" y="102393"/>
                        </a:cubicBezTo>
                        <a:cubicBezTo>
                          <a:pt x="1465182" y="109721"/>
                          <a:pt x="1480981" y="110849"/>
                          <a:pt x="1493043" y="119062"/>
                        </a:cubicBezTo>
                        <a:cubicBezTo>
                          <a:pt x="1546866" y="155708"/>
                          <a:pt x="1549113" y="160151"/>
                          <a:pt x="1576387" y="192881"/>
                        </a:cubicBezTo>
                        <a:cubicBezTo>
                          <a:pt x="1577975" y="197643"/>
                          <a:pt x="1578635" y="202824"/>
                          <a:pt x="1581150" y="207168"/>
                        </a:cubicBezTo>
                        <a:cubicBezTo>
                          <a:pt x="1587438" y="218029"/>
                          <a:pt x="1602581" y="238125"/>
                          <a:pt x="1602581" y="238125"/>
                        </a:cubicBezTo>
                        <a:cubicBezTo>
                          <a:pt x="1604168" y="242887"/>
                          <a:pt x="1604558" y="248235"/>
                          <a:pt x="1607343" y="252412"/>
                        </a:cubicBezTo>
                        <a:cubicBezTo>
                          <a:pt x="1611079" y="258016"/>
                          <a:pt x="1616611" y="262209"/>
                          <a:pt x="1621631" y="266700"/>
                        </a:cubicBezTo>
                        <a:cubicBezTo>
                          <a:pt x="1631704" y="275713"/>
                          <a:pt x="1641514" y="285142"/>
                          <a:pt x="1652587" y="292893"/>
                        </a:cubicBezTo>
                        <a:cubicBezTo>
                          <a:pt x="1703991" y="328876"/>
                          <a:pt x="1682466" y="308663"/>
                          <a:pt x="1743075" y="330993"/>
                        </a:cubicBezTo>
                        <a:cubicBezTo>
                          <a:pt x="1799589" y="351815"/>
                          <a:pt x="1772387" y="345538"/>
                          <a:pt x="1824037" y="352425"/>
                        </a:cubicBezTo>
                        <a:cubicBezTo>
                          <a:pt x="1871038" y="379841"/>
                          <a:pt x="1834027" y="361311"/>
                          <a:pt x="1893093" y="381000"/>
                        </a:cubicBezTo>
                        <a:cubicBezTo>
                          <a:pt x="1927386" y="392431"/>
                          <a:pt x="1960322" y="408345"/>
                          <a:pt x="1995487" y="416718"/>
                        </a:cubicBezTo>
                        <a:cubicBezTo>
                          <a:pt x="2012156" y="420687"/>
                          <a:pt x="2029149" y="423480"/>
                          <a:pt x="2045493" y="428625"/>
                        </a:cubicBezTo>
                        <a:cubicBezTo>
                          <a:pt x="2072079" y="436995"/>
                          <a:pt x="2097893" y="447642"/>
                          <a:pt x="2124075" y="457200"/>
                        </a:cubicBezTo>
                        <a:cubicBezTo>
                          <a:pt x="2147900" y="465898"/>
                          <a:pt x="2170971" y="476991"/>
                          <a:pt x="2195512" y="483393"/>
                        </a:cubicBezTo>
                        <a:cubicBezTo>
                          <a:pt x="2260528" y="500354"/>
                          <a:pt x="2231897" y="493438"/>
                          <a:pt x="2281237" y="504825"/>
                        </a:cubicBezTo>
                        <a:cubicBezTo>
                          <a:pt x="2307753" y="518082"/>
                          <a:pt x="2324537" y="521930"/>
                          <a:pt x="2343150" y="540543"/>
                        </a:cubicBezTo>
                        <a:cubicBezTo>
                          <a:pt x="2351494" y="548887"/>
                          <a:pt x="2360178" y="557082"/>
                          <a:pt x="2366962" y="566737"/>
                        </a:cubicBezTo>
                        <a:cubicBezTo>
                          <a:pt x="2380894" y="586564"/>
                          <a:pt x="2405062" y="628650"/>
                          <a:pt x="2405062" y="628650"/>
                        </a:cubicBezTo>
                        <a:cubicBezTo>
                          <a:pt x="2405856" y="631825"/>
                          <a:pt x="2405979" y="635248"/>
                          <a:pt x="2407443" y="638175"/>
                        </a:cubicBezTo>
                        <a:cubicBezTo>
                          <a:pt x="2410003" y="643294"/>
                          <a:pt x="2416841" y="646740"/>
                          <a:pt x="2416968" y="652462"/>
                        </a:cubicBezTo>
                        <a:cubicBezTo>
                          <a:pt x="2417989" y="698405"/>
                          <a:pt x="2414261" y="752346"/>
                          <a:pt x="2393156" y="795337"/>
                        </a:cubicBezTo>
                        <a:cubicBezTo>
                          <a:pt x="2379358" y="823443"/>
                          <a:pt x="2362409" y="849928"/>
                          <a:pt x="2345531" y="876300"/>
                        </a:cubicBezTo>
                        <a:cubicBezTo>
                          <a:pt x="2332377" y="896853"/>
                          <a:pt x="2305380" y="939852"/>
                          <a:pt x="2288381" y="964406"/>
                        </a:cubicBezTo>
                        <a:cubicBezTo>
                          <a:pt x="2276836" y="981082"/>
                          <a:pt x="2251190" y="1017995"/>
                          <a:pt x="2235993" y="1031081"/>
                        </a:cubicBezTo>
                        <a:cubicBezTo>
                          <a:pt x="2218303" y="1046314"/>
                          <a:pt x="2197807" y="1057947"/>
                          <a:pt x="2178843" y="1071562"/>
                        </a:cubicBezTo>
                        <a:cubicBezTo>
                          <a:pt x="2165738" y="1080971"/>
                          <a:pt x="2136928" y="1104116"/>
                          <a:pt x="2119312" y="1112043"/>
                        </a:cubicBezTo>
                        <a:cubicBezTo>
                          <a:pt x="2095924" y="1122567"/>
                          <a:pt x="2073208" y="1136618"/>
                          <a:pt x="2047875" y="1140618"/>
                        </a:cubicBezTo>
                        <a:cubicBezTo>
                          <a:pt x="2032794" y="1142999"/>
                          <a:pt x="2017589" y="1144702"/>
                          <a:pt x="2002631" y="1147762"/>
                        </a:cubicBezTo>
                        <a:cubicBezTo>
                          <a:pt x="1982638" y="1151852"/>
                          <a:pt x="1963205" y="1158553"/>
                          <a:pt x="1943100" y="1162050"/>
                        </a:cubicBezTo>
                        <a:cubicBezTo>
                          <a:pt x="1926603" y="1164919"/>
                          <a:pt x="1909762" y="1165225"/>
                          <a:pt x="1893093" y="1166812"/>
                        </a:cubicBezTo>
                        <a:cubicBezTo>
                          <a:pt x="1859756" y="1162843"/>
                          <a:pt x="1825899" y="1161984"/>
                          <a:pt x="1793081" y="1154906"/>
                        </a:cubicBezTo>
                        <a:cubicBezTo>
                          <a:pt x="1744694" y="1144470"/>
                          <a:pt x="1650206" y="1114425"/>
                          <a:pt x="1650206" y="1114425"/>
                        </a:cubicBezTo>
                        <a:cubicBezTo>
                          <a:pt x="1635125" y="1104106"/>
                          <a:pt x="1620990" y="1092245"/>
                          <a:pt x="1604962" y="1083468"/>
                        </a:cubicBezTo>
                        <a:cubicBezTo>
                          <a:pt x="1587502" y="1073906"/>
                          <a:pt x="1567325" y="1069795"/>
                          <a:pt x="1550193" y="1059656"/>
                        </a:cubicBezTo>
                        <a:cubicBezTo>
                          <a:pt x="1528196" y="1046637"/>
                          <a:pt x="1488281" y="1014412"/>
                          <a:pt x="1488281" y="1014412"/>
                        </a:cubicBezTo>
                        <a:cubicBezTo>
                          <a:pt x="1484312" y="1006475"/>
                          <a:pt x="1477874" y="999347"/>
                          <a:pt x="1476375" y="990600"/>
                        </a:cubicBezTo>
                        <a:cubicBezTo>
                          <a:pt x="1473019" y="971026"/>
                          <a:pt x="1475065" y="950899"/>
                          <a:pt x="1473993" y="931068"/>
                        </a:cubicBezTo>
                        <a:cubicBezTo>
                          <a:pt x="1473477" y="921524"/>
                          <a:pt x="1474189" y="911697"/>
                          <a:pt x="1471612" y="902493"/>
                        </a:cubicBezTo>
                        <a:cubicBezTo>
                          <a:pt x="1468548" y="891549"/>
                          <a:pt x="1462692" y="881555"/>
                          <a:pt x="1457325" y="871537"/>
                        </a:cubicBezTo>
                        <a:cubicBezTo>
                          <a:pt x="1441734" y="842435"/>
                          <a:pt x="1436464" y="834008"/>
                          <a:pt x="1414462" y="812006"/>
                        </a:cubicBezTo>
                        <a:cubicBezTo>
                          <a:pt x="1398694" y="796238"/>
                          <a:pt x="1386402" y="785691"/>
                          <a:pt x="1364456" y="778668"/>
                        </a:cubicBezTo>
                        <a:cubicBezTo>
                          <a:pt x="1354513" y="775486"/>
                          <a:pt x="1343819" y="775493"/>
                          <a:pt x="1333500" y="773906"/>
                        </a:cubicBezTo>
                        <a:lnTo>
                          <a:pt x="1221581" y="776287"/>
                        </a:lnTo>
                        <a:cubicBezTo>
                          <a:pt x="1208335" y="777548"/>
                          <a:pt x="1196275" y="784538"/>
                          <a:pt x="1183481" y="788193"/>
                        </a:cubicBezTo>
                        <a:cubicBezTo>
                          <a:pt x="1168486" y="792477"/>
                          <a:pt x="1153032" y="795168"/>
                          <a:pt x="1138237" y="800100"/>
                        </a:cubicBezTo>
                        <a:cubicBezTo>
                          <a:pt x="1115997" y="807513"/>
                          <a:pt x="1091194" y="821003"/>
                          <a:pt x="1071562" y="833437"/>
                        </a:cubicBezTo>
                        <a:cubicBezTo>
                          <a:pt x="1058542" y="841683"/>
                          <a:pt x="1045335" y="849805"/>
                          <a:pt x="1033462" y="859631"/>
                        </a:cubicBezTo>
                        <a:cubicBezTo>
                          <a:pt x="1010158" y="878917"/>
                          <a:pt x="987033" y="909728"/>
                          <a:pt x="966787" y="931068"/>
                        </a:cubicBezTo>
                        <a:cubicBezTo>
                          <a:pt x="949790" y="948984"/>
                          <a:pt x="932699" y="966872"/>
                          <a:pt x="914400" y="983456"/>
                        </a:cubicBezTo>
                        <a:cubicBezTo>
                          <a:pt x="898114" y="998215"/>
                          <a:pt x="879636" y="1005949"/>
                          <a:pt x="859631" y="1014412"/>
                        </a:cubicBezTo>
                        <a:cubicBezTo>
                          <a:pt x="820982" y="1030763"/>
                          <a:pt x="836793" y="1024332"/>
                          <a:pt x="795337" y="1031081"/>
                        </a:cubicBezTo>
                        <a:cubicBezTo>
                          <a:pt x="688803" y="1048424"/>
                          <a:pt x="750706" y="1043444"/>
                          <a:pt x="614362" y="1047750"/>
                        </a:cubicBezTo>
                        <a:lnTo>
                          <a:pt x="273843" y="1057275"/>
                        </a:lnTo>
                        <a:cubicBezTo>
                          <a:pt x="215105" y="1063148"/>
                          <a:pt x="147376" y="1075324"/>
                          <a:pt x="90487" y="1050131"/>
                        </a:cubicBezTo>
                        <a:cubicBezTo>
                          <a:pt x="65832" y="1039213"/>
                          <a:pt x="53974" y="1010444"/>
                          <a:pt x="35718" y="990600"/>
                        </a:cubicBezTo>
                        <a:cubicBezTo>
                          <a:pt x="20675" y="947618"/>
                          <a:pt x="13254" y="929652"/>
                          <a:pt x="2381" y="883443"/>
                        </a:cubicBezTo>
                        <a:cubicBezTo>
                          <a:pt x="735" y="876446"/>
                          <a:pt x="794" y="869156"/>
                          <a:pt x="0" y="862012"/>
                        </a:cubicBezTo>
                        <a:cubicBezTo>
                          <a:pt x="2381" y="838993"/>
                          <a:pt x="-717" y="814722"/>
                          <a:pt x="7143" y="792956"/>
                        </a:cubicBezTo>
                        <a:cubicBezTo>
                          <a:pt x="10434" y="783843"/>
                          <a:pt x="21960" y="779885"/>
                          <a:pt x="30956" y="776287"/>
                        </a:cubicBezTo>
                        <a:cubicBezTo>
                          <a:pt x="61304" y="764148"/>
                          <a:pt x="128998" y="744602"/>
                          <a:pt x="166687" y="738187"/>
                        </a:cubicBezTo>
                        <a:cubicBezTo>
                          <a:pt x="186390" y="734833"/>
                          <a:pt x="206398" y="733612"/>
                          <a:pt x="226218" y="731043"/>
                        </a:cubicBezTo>
                        <a:lnTo>
                          <a:pt x="295275" y="721518"/>
                        </a:lnTo>
                        <a:cubicBezTo>
                          <a:pt x="314073" y="712443"/>
                          <a:pt x="369361" y="696659"/>
                          <a:pt x="383381" y="666750"/>
                        </a:cubicBezTo>
                        <a:cubicBezTo>
                          <a:pt x="391481" y="649471"/>
                          <a:pt x="394494" y="630237"/>
                          <a:pt x="400050" y="611981"/>
                        </a:cubicBezTo>
                        <a:cubicBezTo>
                          <a:pt x="394494" y="577056"/>
                          <a:pt x="392686" y="541324"/>
                          <a:pt x="383381" y="507206"/>
                        </a:cubicBezTo>
                        <a:cubicBezTo>
                          <a:pt x="378244" y="488370"/>
                          <a:pt x="365524" y="472472"/>
                          <a:pt x="357187" y="454818"/>
                        </a:cubicBezTo>
                        <a:cubicBezTo>
                          <a:pt x="352025" y="443886"/>
                          <a:pt x="349516" y="431600"/>
                          <a:pt x="342900" y="421481"/>
                        </a:cubicBezTo>
                        <a:cubicBezTo>
                          <a:pt x="335829" y="410666"/>
                          <a:pt x="326063" y="401817"/>
                          <a:pt x="316706" y="392906"/>
                        </a:cubicBezTo>
                        <a:cubicBezTo>
                          <a:pt x="302101" y="378996"/>
                          <a:pt x="285210" y="367616"/>
                          <a:pt x="266700" y="359568"/>
                        </a:cubicBezTo>
                        <a:cubicBezTo>
                          <a:pt x="257492" y="355565"/>
                          <a:pt x="247337" y="354035"/>
                          <a:pt x="238125" y="350043"/>
                        </a:cubicBezTo>
                        <a:cubicBezTo>
                          <a:pt x="223468" y="343692"/>
                          <a:pt x="209550" y="335756"/>
                          <a:pt x="195262" y="328612"/>
                        </a:cubicBezTo>
                        <a:cubicBezTo>
                          <a:pt x="184073" y="314626"/>
                          <a:pt x="168072" y="295330"/>
                          <a:pt x="161925" y="280987"/>
                        </a:cubicBezTo>
                        <a:cubicBezTo>
                          <a:pt x="157812" y="271391"/>
                          <a:pt x="158750" y="260350"/>
                          <a:pt x="157162" y="250031"/>
                        </a:cubicBezTo>
                        <a:cubicBezTo>
                          <a:pt x="161274" y="200689"/>
                          <a:pt x="152778" y="201025"/>
                          <a:pt x="176212" y="169068"/>
                        </a:cubicBezTo>
                        <a:cubicBezTo>
                          <a:pt x="179531" y="164542"/>
                          <a:pt x="182907" y="159246"/>
                          <a:pt x="188118" y="157162"/>
                        </a:cubicBezTo>
                        <a:cubicBezTo>
                          <a:pt x="195525" y="154199"/>
                          <a:pt x="203993" y="155575"/>
                          <a:pt x="211931" y="154781"/>
                        </a:cubicBezTo>
                        <a:cubicBezTo>
                          <a:pt x="223837" y="151606"/>
                          <a:pt x="235395" y="146546"/>
                          <a:pt x="247650" y="145256"/>
                        </a:cubicBezTo>
                        <a:cubicBezTo>
                          <a:pt x="295766" y="140191"/>
                          <a:pt x="357981" y="139303"/>
                          <a:pt x="383381" y="135731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8" name="Pfütze Wolken">
            <a:extLst>
              <a:ext uri="{FF2B5EF4-FFF2-40B4-BE49-F238E27FC236}">
                <a16:creationId xmlns:a16="http://schemas.microsoft.com/office/drawing/2014/main" id="{14A87BE4-198B-5DA3-5422-90BB83C72EEC}"/>
              </a:ext>
            </a:extLst>
          </p:cNvPr>
          <p:cNvGrpSpPr/>
          <p:nvPr/>
        </p:nvGrpSpPr>
        <p:grpSpPr>
          <a:xfrm rot="1647692">
            <a:off x="446765" y="4515404"/>
            <a:ext cx="1314612" cy="994172"/>
            <a:chOff x="7177027" y="2839640"/>
            <a:chExt cx="1314612" cy="994172"/>
          </a:xfrm>
        </p:grpSpPr>
        <p:sp>
          <p:nvSpPr>
            <p:cNvPr id="239" name="Wolke 238">
              <a:extLst>
                <a:ext uri="{FF2B5EF4-FFF2-40B4-BE49-F238E27FC236}">
                  <a16:creationId xmlns:a16="http://schemas.microsoft.com/office/drawing/2014/main" id="{28866FFD-DCDF-A73D-B75C-ABC2B21BFF68}"/>
                </a:ext>
              </a:extLst>
            </p:cNvPr>
            <p:cNvSpPr/>
            <p:nvPr/>
          </p:nvSpPr>
          <p:spPr>
            <a:xfrm rot="3873331">
              <a:off x="7283387" y="2995612"/>
              <a:ext cx="809625" cy="497681"/>
            </a:xfrm>
            <a:prstGeom prst="cloud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0" name="Wolke 239">
              <a:extLst>
                <a:ext uri="{FF2B5EF4-FFF2-40B4-BE49-F238E27FC236}">
                  <a16:creationId xmlns:a16="http://schemas.microsoft.com/office/drawing/2014/main" id="{5D70BAE2-F491-BDDC-FD1D-C427A9B51BC9}"/>
                </a:ext>
              </a:extLst>
            </p:cNvPr>
            <p:cNvSpPr/>
            <p:nvPr/>
          </p:nvSpPr>
          <p:spPr>
            <a:xfrm>
              <a:off x="7429601" y="2900884"/>
              <a:ext cx="809625" cy="497681"/>
            </a:xfrm>
            <a:prstGeom prst="cloud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1" name="Wolke 240">
              <a:extLst>
                <a:ext uri="{FF2B5EF4-FFF2-40B4-BE49-F238E27FC236}">
                  <a16:creationId xmlns:a16="http://schemas.microsoft.com/office/drawing/2014/main" id="{42259BD0-4102-D3B0-8719-BAC11B4425B3}"/>
                </a:ext>
              </a:extLst>
            </p:cNvPr>
            <p:cNvSpPr/>
            <p:nvPr/>
          </p:nvSpPr>
          <p:spPr>
            <a:xfrm rot="3873331">
              <a:off x="7413222" y="3180159"/>
              <a:ext cx="809625" cy="497681"/>
            </a:xfrm>
            <a:prstGeom prst="cloud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2" name="Wolke 241">
              <a:extLst>
                <a:ext uri="{FF2B5EF4-FFF2-40B4-BE49-F238E27FC236}">
                  <a16:creationId xmlns:a16="http://schemas.microsoft.com/office/drawing/2014/main" id="{C6DF112C-D98B-C4C5-95FD-9418B69A3F21}"/>
                </a:ext>
              </a:extLst>
            </p:cNvPr>
            <p:cNvSpPr/>
            <p:nvPr/>
          </p:nvSpPr>
          <p:spPr>
            <a:xfrm rot="1680437">
              <a:off x="7682014" y="3058278"/>
              <a:ext cx="809625" cy="497681"/>
            </a:xfrm>
            <a:custGeom>
              <a:avLst/>
              <a:gdLst>
                <a:gd name="connsiteX0" fmla="*/ 73091 w 809625"/>
                <a:gd name="connsiteY0" fmla="*/ 165548 h 497681"/>
                <a:gd name="connsiteX1" fmla="*/ 105382 w 809625"/>
                <a:gd name="connsiteY1" fmla="*/ 79571 h 497681"/>
                <a:gd name="connsiteX2" fmla="*/ 262472 w 809625"/>
                <a:gd name="connsiteY2" fmla="*/ 59929 h 497681"/>
                <a:gd name="connsiteX3" fmla="*/ 420855 w 809625"/>
                <a:gd name="connsiteY3" fmla="*/ 39537 h 497681"/>
                <a:gd name="connsiteX4" fmla="*/ 482570 w 809625"/>
                <a:gd name="connsiteY4" fmla="*/ 2304 h 497681"/>
                <a:gd name="connsiteX5" fmla="*/ 559109 w 809625"/>
                <a:gd name="connsiteY5" fmla="*/ 28582 h 497681"/>
                <a:gd name="connsiteX6" fmla="*/ 664623 w 809625"/>
                <a:gd name="connsiteY6" fmla="*/ 7949 h 497681"/>
                <a:gd name="connsiteX7" fmla="*/ 718129 w 809625"/>
                <a:gd name="connsiteY7" fmla="*/ 64237 h 497681"/>
                <a:gd name="connsiteX8" fmla="*/ 786798 w 809625"/>
                <a:gd name="connsiteY8" fmla="*/ 118867 h 497681"/>
                <a:gd name="connsiteX9" fmla="*/ 783724 w 809625"/>
                <a:gd name="connsiteY9" fmla="*/ 178105 h 497681"/>
                <a:gd name="connsiteX10" fmla="*/ 806176 w 809625"/>
                <a:gd name="connsiteY10" fmla="*/ 268678 h 497681"/>
                <a:gd name="connsiteX11" fmla="*/ 701000 w 809625"/>
                <a:gd name="connsiteY11" fmla="*/ 347961 h 497681"/>
                <a:gd name="connsiteX12" fmla="*/ 663349 w 809625"/>
                <a:gd name="connsiteY12" fmla="*/ 415897 h 497681"/>
                <a:gd name="connsiteX13" fmla="*/ 535158 w 809625"/>
                <a:gd name="connsiteY13" fmla="*/ 424123 h 497681"/>
                <a:gd name="connsiteX14" fmla="*/ 443550 w 809625"/>
                <a:gd name="connsiteY14" fmla="*/ 496598 h 497681"/>
                <a:gd name="connsiteX15" fmla="*/ 308856 w 809625"/>
                <a:gd name="connsiteY15" fmla="*/ 452359 h 497681"/>
                <a:gd name="connsiteX16" fmla="*/ 108774 w 809625"/>
                <a:gd name="connsiteY16" fmla="*/ 408651 h 497681"/>
                <a:gd name="connsiteX17" fmla="*/ 20802 w 809625"/>
                <a:gd name="connsiteY17" fmla="*/ 360012 h 497681"/>
                <a:gd name="connsiteX18" fmla="*/ 39600 w 809625"/>
                <a:gd name="connsiteY18" fmla="*/ 294357 h 497681"/>
                <a:gd name="connsiteX19" fmla="*/ -94 w 809625"/>
                <a:gd name="connsiteY19" fmla="*/ 226997 h 497681"/>
                <a:gd name="connsiteX20" fmla="*/ 72397 w 809625"/>
                <a:gd name="connsiteY20" fmla="*/ 167126 h 497681"/>
                <a:gd name="connsiteX21" fmla="*/ 73091 w 809625"/>
                <a:gd name="connsiteY21" fmla="*/ 165548 h 497681"/>
                <a:gd name="connsiteX0" fmla="*/ 87953 w 809625"/>
                <a:gd name="connsiteY0" fmla="*/ 301569 h 497681"/>
                <a:gd name="connsiteX1" fmla="*/ 40481 w 809625"/>
                <a:gd name="connsiteY1" fmla="*/ 292387 h 497681"/>
                <a:gd name="connsiteX2" fmla="*/ 129839 w 809625"/>
                <a:gd name="connsiteY2" fmla="*/ 402050 h 497681"/>
                <a:gd name="connsiteX3" fmla="*/ 109074 w 809625"/>
                <a:gd name="connsiteY3" fmla="*/ 406439 h 497681"/>
                <a:gd name="connsiteX4" fmla="*/ 308819 w 809625"/>
                <a:gd name="connsiteY4" fmla="*/ 450332 h 497681"/>
                <a:gd name="connsiteX5" fmla="*/ 296300 w 809625"/>
                <a:gd name="connsiteY5" fmla="*/ 430286 h 497681"/>
                <a:gd name="connsiteX6" fmla="*/ 540256 w 809625"/>
                <a:gd name="connsiteY6" fmla="*/ 400345 h 497681"/>
                <a:gd name="connsiteX7" fmla="*/ 535252 w 809625"/>
                <a:gd name="connsiteY7" fmla="*/ 422337 h 497681"/>
                <a:gd name="connsiteX8" fmla="*/ 639622 w 809625"/>
                <a:gd name="connsiteY8" fmla="*/ 264439 h 497681"/>
                <a:gd name="connsiteX9" fmla="*/ 700550 w 809625"/>
                <a:gd name="connsiteY9" fmla="*/ 346648 h 497681"/>
                <a:gd name="connsiteX10" fmla="*/ 783349 w 809625"/>
                <a:gd name="connsiteY10" fmla="*/ 176884 h 497681"/>
                <a:gd name="connsiteX11" fmla="*/ 756212 w 809625"/>
                <a:gd name="connsiteY11" fmla="*/ 207712 h 497681"/>
                <a:gd name="connsiteX12" fmla="*/ 718242 w 809625"/>
                <a:gd name="connsiteY12" fmla="*/ 62509 h 497681"/>
                <a:gd name="connsiteX13" fmla="*/ 719666 w 809625"/>
                <a:gd name="connsiteY13" fmla="*/ 77071 h 497681"/>
                <a:gd name="connsiteX14" fmla="*/ 544960 w 809625"/>
                <a:gd name="connsiteY14" fmla="*/ 45528 h 497681"/>
                <a:gd name="connsiteX15" fmla="*/ 558866 w 809625"/>
                <a:gd name="connsiteY15" fmla="*/ 26957 h 497681"/>
                <a:gd name="connsiteX16" fmla="*/ 414951 w 809625"/>
                <a:gd name="connsiteY16" fmla="*/ 54376 h 497681"/>
                <a:gd name="connsiteX17" fmla="*/ 421679 w 809625"/>
                <a:gd name="connsiteY17" fmla="*/ 38362 h 497681"/>
                <a:gd name="connsiteX18" fmla="*/ 262378 w 809625"/>
                <a:gd name="connsiteY18" fmla="*/ 59813 h 497681"/>
                <a:gd name="connsiteX19" fmla="*/ 286742 w 809625"/>
                <a:gd name="connsiteY19" fmla="*/ 75343 h 497681"/>
                <a:gd name="connsiteX20" fmla="*/ 77345 w 809625"/>
                <a:gd name="connsiteY20" fmla="*/ 181895 h 497681"/>
                <a:gd name="connsiteX21" fmla="*/ 73091 w 809625"/>
                <a:gd name="connsiteY21" fmla="*/ 165548 h 49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809625" h="497681" fill="none" extrusionOk="0">
                  <a:moveTo>
                    <a:pt x="73091" y="165548"/>
                  </a:moveTo>
                  <a:cubicBezTo>
                    <a:pt x="74782" y="137878"/>
                    <a:pt x="82288" y="103833"/>
                    <a:pt x="105382" y="79571"/>
                  </a:cubicBezTo>
                  <a:cubicBezTo>
                    <a:pt x="133084" y="49471"/>
                    <a:pt x="212555" y="39493"/>
                    <a:pt x="262472" y="59929"/>
                  </a:cubicBezTo>
                  <a:cubicBezTo>
                    <a:pt x="305431" y="13042"/>
                    <a:pt x="387396" y="-4623"/>
                    <a:pt x="420855" y="39537"/>
                  </a:cubicBezTo>
                  <a:cubicBezTo>
                    <a:pt x="427904" y="25103"/>
                    <a:pt x="453880" y="5385"/>
                    <a:pt x="482570" y="2304"/>
                  </a:cubicBezTo>
                  <a:cubicBezTo>
                    <a:pt x="505420" y="-393"/>
                    <a:pt x="543666" y="9715"/>
                    <a:pt x="559109" y="28582"/>
                  </a:cubicBezTo>
                  <a:cubicBezTo>
                    <a:pt x="583107" y="2731"/>
                    <a:pt x="630090" y="-13342"/>
                    <a:pt x="664623" y="7949"/>
                  </a:cubicBezTo>
                  <a:cubicBezTo>
                    <a:pt x="691894" y="16632"/>
                    <a:pt x="713354" y="32226"/>
                    <a:pt x="718129" y="64237"/>
                  </a:cubicBezTo>
                  <a:cubicBezTo>
                    <a:pt x="751728" y="69689"/>
                    <a:pt x="782747" y="94808"/>
                    <a:pt x="786798" y="118867"/>
                  </a:cubicBezTo>
                  <a:cubicBezTo>
                    <a:pt x="795002" y="138801"/>
                    <a:pt x="796111" y="155264"/>
                    <a:pt x="783724" y="178105"/>
                  </a:cubicBezTo>
                  <a:cubicBezTo>
                    <a:pt x="807152" y="205601"/>
                    <a:pt x="813424" y="235735"/>
                    <a:pt x="806176" y="268678"/>
                  </a:cubicBezTo>
                  <a:cubicBezTo>
                    <a:pt x="794083" y="307016"/>
                    <a:pt x="749544" y="339482"/>
                    <a:pt x="701000" y="347961"/>
                  </a:cubicBezTo>
                  <a:cubicBezTo>
                    <a:pt x="696715" y="378089"/>
                    <a:pt x="687207" y="393510"/>
                    <a:pt x="663349" y="415897"/>
                  </a:cubicBezTo>
                  <a:cubicBezTo>
                    <a:pt x="630453" y="442046"/>
                    <a:pt x="568038" y="453218"/>
                    <a:pt x="535158" y="424123"/>
                  </a:cubicBezTo>
                  <a:cubicBezTo>
                    <a:pt x="515634" y="466997"/>
                    <a:pt x="478734" y="485529"/>
                    <a:pt x="443550" y="496598"/>
                  </a:cubicBezTo>
                  <a:cubicBezTo>
                    <a:pt x="393245" y="502395"/>
                    <a:pt x="337471" y="483039"/>
                    <a:pt x="308856" y="452359"/>
                  </a:cubicBezTo>
                  <a:cubicBezTo>
                    <a:pt x="250875" y="490988"/>
                    <a:pt x="149455" y="457787"/>
                    <a:pt x="108774" y="408651"/>
                  </a:cubicBezTo>
                  <a:cubicBezTo>
                    <a:pt x="73346" y="404222"/>
                    <a:pt x="31953" y="394301"/>
                    <a:pt x="20802" y="360012"/>
                  </a:cubicBezTo>
                  <a:cubicBezTo>
                    <a:pt x="14691" y="339011"/>
                    <a:pt x="25259" y="309281"/>
                    <a:pt x="39600" y="294357"/>
                  </a:cubicBezTo>
                  <a:cubicBezTo>
                    <a:pt x="13648" y="280550"/>
                    <a:pt x="413" y="254134"/>
                    <a:pt x="-94" y="226997"/>
                  </a:cubicBezTo>
                  <a:cubicBezTo>
                    <a:pt x="12722" y="189472"/>
                    <a:pt x="28729" y="170336"/>
                    <a:pt x="72397" y="167126"/>
                  </a:cubicBezTo>
                  <a:cubicBezTo>
                    <a:pt x="72481" y="166584"/>
                    <a:pt x="72892" y="166105"/>
                    <a:pt x="73091" y="165548"/>
                  </a:cubicBezTo>
                  <a:close/>
                </a:path>
                <a:path w="809625" h="497681" fill="none" extrusionOk="0">
                  <a:moveTo>
                    <a:pt x="87953" y="301569"/>
                  </a:moveTo>
                  <a:cubicBezTo>
                    <a:pt x="68492" y="306036"/>
                    <a:pt x="55700" y="296917"/>
                    <a:pt x="40481" y="292387"/>
                  </a:cubicBezTo>
                  <a:moveTo>
                    <a:pt x="129839" y="402050"/>
                  </a:moveTo>
                  <a:cubicBezTo>
                    <a:pt x="124090" y="404459"/>
                    <a:pt x="116593" y="406768"/>
                    <a:pt x="109074" y="406439"/>
                  </a:cubicBezTo>
                  <a:moveTo>
                    <a:pt x="308819" y="450332"/>
                  </a:moveTo>
                  <a:cubicBezTo>
                    <a:pt x="303850" y="444402"/>
                    <a:pt x="300548" y="436085"/>
                    <a:pt x="296300" y="430286"/>
                  </a:cubicBezTo>
                  <a:moveTo>
                    <a:pt x="540256" y="400345"/>
                  </a:moveTo>
                  <a:cubicBezTo>
                    <a:pt x="539815" y="407638"/>
                    <a:pt x="537365" y="417007"/>
                    <a:pt x="535252" y="422337"/>
                  </a:cubicBezTo>
                  <a:moveTo>
                    <a:pt x="639622" y="264439"/>
                  </a:moveTo>
                  <a:cubicBezTo>
                    <a:pt x="679685" y="277009"/>
                    <a:pt x="700028" y="320330"/>
                    <a:pt x="700550" y="346648"/>
                  </a:cubicBezTo>
                  <a:moveTo>
                    <a:pt x="783349" y="176884"/>
                  </a:moveTo>
                  <a:cubicBezTo>
                    <a:pt x="774614" y="188045"/>
                    <a:pt x="769241" y="199016"/>
                    <a:pt x="756212" y="207712"/>
                  </a:cubicBezTo>
                  <a:moveTo>
                    <a:pt x="718242" y="62509"/>
                  </a:moveTo>
                  <a:cubicBezTo>
                    <a:pt x="718119" y="66676"/>
                    <a:pt x="719671" y="70948"/>
                    <a:pt x="719666" y="77071"/>
                  </a:cubicBezTo>
                  <a:moveTo>
                    <a:pt x="544960" y="45528"/>
                  </a:moveTo>
                  <a:cubicBezTo>
                    <a:pt x="549481" y="39402"/>
                    <a:pt x="552877" y="34650"/>
                    <a:pt x="558866" y="26957"/>
                  </a:cubicBezTo>
                  <a:moveTo>
                    <a:pt x="414951" y="54376"/>
                  </a:moveTo>
                  <a:cubicBezTo>
                    <a:pt x="417013" y="49919"/>
                    <a:pt x="419421" y="42519"/>
                    <a:pt x="421679" y="38362"/>
                  </a:cubicBezTo>
                  <a:moveTo>
                    <a:pt x="262378" y="59813"/>
                  </a:moveTo>
                  <a:cubicBezTo>
                    <a:pt x="270819" y="62606"/>
                    <a:pt x="279985" y="69698"/>
                    <a:pt x="286742" y="75343"/>
                  </a:cubicBezTo>
                  <a:moveTo>
                    <a:pt x="77345" y="181895"/>
                  </a:moveTo>
                  <a:cubicBezTo>
                    <a:pt x="74924" y="176254"/>
                    <a:pt x="74486" y="171374"/>
                    <a:pt x="73091" y="165548"/>
                  </a:cubicBezTo>
                </a:path>
                <a:path w="809625" h="497681" stroke="0" extrusionOk="0">
                  <a:moveTo>
                    <a:pt x="73091" y="165548"/>
                  </a:moveTo>
                  <a:cubicBezTo>
                    <a:pt x="62154" y="129555"/>
                    <a:pt x="80873" y="98607"/>
                    <a:pt x="105382" y="79571"/>
                  </a:cubicBezTo>
                  <a:cubicBezTo>
                    <a:pt x="160242" y="44814"/>
                    <a:pt x="221814" y="45721"/>
                    <a:pt x="262472" y="59929"/>
                  </a:cubicBezTo>
                  <a:cubicBezTo>
                    <a:pt x="291844" y="8090"/>
                    <a:pt x="359763" y="12044"/>
                    <a:pt x="420855" y="39537"/>
                  </a:cubicBezTo>
                  <a:cubicBezTo>
                    <a:pt x="430770" y="24752"/>
                    <a:pt x="457491" y="1885"/>
                    <a:pt x="482570" y="2304"/>
                  </a:cubicBezTo>
                  <a:cubicBezTo>
                    <a:pt x="505213" y="-64"/>
                    <a:pt x="538618" y="7378"/>
                    <a:pt x="559109" y="28582"/>
                  </a:cubicBezTo>
                  <a:cubicBezTo>
                    <a:pt x="594884" y="7918"/>
                    <a:pt x="630123" y="-2911"/>
                    <a:pt x="664623" y="7949"/>
                  </a:cubicBezTo>
                  <a:cubicBezTo>
                    <a:pt x="687647" y="14665"/>
                    <a:pt x="715190" y="37659"/>
                    <a:pt x="718129" y="64237"/>
                  </a:cubicBezTo>
                  <a:cubicBezTo>
                    <a:pt x="749921" y="76435"/>
                    <a:pt x="778202" y="94443"/>
                    <a:pt x="786798" y="118867"/>
                  </a:cubicBezTo>
                  <a:cubicBezTo>
                    <a:pt x="795234" y="131996"/>
                    <a:pt x="792885" y="162168"/>
                    <a:pt x="783724" y="178105"/>
                  </a:cubicBezTo>
                  <a:cubicBezTo>
                    <a:pt x="814872" y="202269"/>
                    <a:pt x="812529" y="235180"/>
                    <a:pt x="806176" y="268678"/>
                  </a:cubicBezTo>
                  <a:cubicBezTo>
                    <a:pt x="792310" y="307651"/>
                    <a:pt x="751783" y="351403"/>
                    <a:pt x="701000" y="347961"/>
                  </a:cubicBezTo>
                  <a:cubicBezTo>
                    <a:pt x="699753" y="372856"/>
                    <a:pt x="689834" y="403308"/>
                    <a:pt x="663349" y="415897"/>
                  </a:cubicBezTo>
                  <a:cubicBezTo>
                    <a:pt x="629614" y="441747"/>
                    <a:pt x="564590" y="442171"/>
                    <a:pt x="535158" y="424123"/>
                  </a:cubicBezTo>
                  <a:cubicBezTo>
                    <a:pt x="512426" y="460795"/>
                    <a:pt x="491326" y="478059"/>
                    <a:pt x="443550" y="496598"/>
                  </a:cubicBezTo>
                  <a:cubicBezTo>
                    <a:pt x="385726" y="494304"/>
                    <a:pt x="330717" y="490457"/>
                    <a:pt x="308856" y="452359"/>
                  </a:cubicBezTo>
                  <a:cubicBezTo>
                    <a:pt x="242677" y="490541"/>
                    <a:pt x="146875" y="468897"/>
                    <a:pt x="108774" y="408651"/>
                  </a:cubicBezTo>
                  <a:cubicBezTo>
                    <a:pt x="63777" y="412012"/>
                    <a:pt x="29423" y="389457"/>
                    <a:pt x="20802" y="360012"/>
                  </a:cubicBezTo>
                  <a:cubicBezTo>
                    <a:pt x="18112" y="331900"/>
                    <a:pt x="22949" y="314782"/>
                    <a:pt x="39600" y="294357"/>
                  </a:cubicBezTo>
                  <a:cubicBezTo>
                    <a:pt x="16751" y="275700"/>
                    <a:pt x="-4452" y="249925"/>
                    <a:pt x="-94" y="226997"/>
                  </a:cubicBezTo>
                  <a:cubicBezTo>
                    <a:pt x="370" y="195221"/>
                    <a:pt x="42885" y="171809"/>
                    <a:pt x="72397" y="167126"/>
                  </a:cubicBezTo>
                  <a:cubicBezTo>
                    <a:pt x="72555" y="166489"/>
                    <a:pt x="72843" y="166121"/>
                    <a:pt x="73091" y="165548"/>
                  </a:cubicBezTo>
                  <a:close/>
                </a:path>
                <a:path w="809625" h="497681" fill="none" stroke="0" extrusionOk="0">
                  <a:moveTo>
                    <a:pt x="87953" y="301569"/>
                  </a:moveTo>
                  <a:cubicBezTo>
                    <a:pt x="74693" y="305216"/>
                    <a:pt x="54969" y="300093"/>
                    <a:pt x="40481" y="292387"/>
                  </a:cubicBezTo>
                  <a:moveTo>
                    <a:pt x="129839" y="402050"/>
                  </a:moveTo>
                  <a:cubicBezTo>
                    <a:pt x="124986" y="405236"/>
                    <a:pt x="114336" y="406206"/>
                    <a:pt x="109074" y="406439"/>
                  </a:cubicBezTo>
                  <a:moveTo>
                    <a:pt x="308819" y="450332"/>
                  </a:moveTo>
                  <a:cubicBezTo>
                    <a:pt x="304357" y="443605"/>
                    <a:pt x="301602" y="436527"/>
                    <a:pt x="296300" y="430286"/>
                  </a:cubicBezTo>
                  <a:moveTo>
                    <a:pt x="540256" y="400345"/>
                  </a:moveTo>
                  <a:cubicBezTo>
                    <a:pt x="541051" y="408409"/>
                    <a:pt x="539614" y="416563"/>
                    <a:pt x="535252" y="422337"/>
                  </a:cubicBezTo>
                  <a:moveTo>
                    <a:pt x="639622" y="264439"/>
                  </a:moveTo>
                  <a:cubicBezTo>
                    <a:pt x="681984" y="280424"/>
                    <a:pt x="700554" y="308484"/>
                    <a:pt x="700550" y="346648"/>
                  </a:cubicBezTo>
                  <a:moveTo>
                    <a:pt x="783349" y="176884"/>
                  </a:moveTo>
                  <a:cubicBezTo>
                    <a:pt x="777025" y="190995"/>
                    <a:pt x="767645" y="199605"/>
                    <a:pt x="756212" y="207712"/>
                  </a:cubicBezTo>
                  <a:moveTo>
                    <a:pt x="718242" y="62509"/>
                  </a:moveTo>
                  <a:cubicBezTo>
                    <a:pt x="719762" y="66719"/>
                    <a:pt x="719553" y="72029"/>
                    <a:pt x="719666" y="77071"/>
                  </a:cubicBezTo>
                  <a:moveTo>
                    <a:pt x="544960" y="45528"/>
                  </a:moveTo>
                  <a:cubicBezTo>
                    <a:pt x="546836" y="38176"/>
                    <a:pt x="553501" y="32517"/>
                    <a:pt x="558866" y="26957"/>
                  </a:cubicBezTo>
                  <a:moveTo>
                    <a:pt x="414951" y="54376"/>
                  </a:moveTo>
                  <a:cubicBezTo>
                    <a:pt x="414819" y="49038"/>
                    <a:pt x="418373" y="43118"/>
                    <a:pt x="421679" y="38362"/>
                  </a:cubicBezTo>
                  <a:moveTo>
                    <a:pt x="262378" y="59813"/>
                  </a:moveTo>
                  <a:cubicBezTo>
                    <a:pt x="272823" y="65341"/>
                    <a:pt x="281486" y="70050"/>
                    <a:pt x="286742" y="75343"/>
                  </a:cubicBezTo>
                  <a:moveTo>
                    <a:pt x="77345" y="181895"/>
                  </a:moveTo>
                  <a:cubicBezTo>
                    <a:pt x="74305" y="176317"/>
                    <a:pt x="73799" y="172060"/>
                    <a:pt x="73091" y="165548"/>
                  </a:cubicBezTo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4158265863">
                    <a:prstGeom prst="cloud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3" name="Wolke 242">
              <a:extLst>
                <a:ext uri="{FF2B5EF4-FFF2-40B4-BE49-F238E27FC236}">
                  <a16:creationId xmlns:a16="http://schemas.microsoft.com/office/drawing/2014/main" id="{D2E818E7-D0A6-5FD6-B7EB-04B36E597BA3}"/>
                </a:ext>
              </a:extLst>
            </p:cNvPr>
            <p:cNvSpPr/>
            <p:nvPr/>
          </p:nvSpPr>
          <p:spPr>
            <a:xfrm rot="20943891">
              <a:off x="7177027" y="3255751"/>
              <a:ext cx="809625" cy="497681"/>
            </a:xfrm>
            <a:custGeom>
              <a:avLst/>
              <a:gdLst>
                <a:gd name="connsiteX0" fmla="*/ 73091 w 809625"/>
                <a:gd name="connsiteY0" fmla="*/ 165548 h 497681"/>
                <a:gd name="connsiteX1" fmla="*/ 105382 w 809625"/>
                <a:gd name="connsiteY1" fmla="*/ 79571 h 497681"/>
                <a:gd name="connsiteX2" fmla="*/ 262472 w 809625"/>
                <a:gd name="connsiteY2" fmla="*/ 59929 h 497681"/>
                <a:gd name="connsiteX3" fmla="*/ 420855 w 809625"/>
                <a:gd name="connsiteY3" fmla="*/ 39537 h 497681"/>
                <a:gd name="connsiteX4" fmla="*/ 482570 w 809625"/>
                <a:gd name="connsiteY4" fmla="*/ 2304 h 497681"/>
                <a:gd name="connsiteX5" fmla="*/ 559109 w 809625"/>
                <a:gd name="connsiteY5" fmla="*/ 28582 h 497681"/>
                <a:gd name="connsiteX6" fmla="*/ 664623 w 809625"/>
                <a:gd name="connsiteY6" fmla="*/ 7949 h 497681"/>
                <a:gd name="connsiteX7" fmla="*/ 718129 w 809625"/>
                <a:gd name="connsiteY7" fmla="*/ 64237 h 497681"/>
                <a:gd name="connsiteX8" fmla="*/ 786798 w 809625"/>
                <a:gd name="connsiteY8" fmla="*/ 118867 h 497681"/>
                <a:gd name="connsiteX9" fmla="*/ 783724 w 809625"/>
                <a:gd name="connsiteY9" fmla="*/ 178105 h 497681"/>
                <a:gd name="connsiteX10" fmla="*/ 806176 w 809625"/>
                <a:gd name="connsiteY10" fmla="*/ 268678 h 497681"/>
                <a:gd name="connsiteX11" fmla="*/ 701000 w 809625"/>
                <a:gd name="connsiteY11" fmla="*/ 347961 h 497681"/>
                <a:gd name="connsiteX12" fmla="*/ 663349 w 809625"/>
                <a:gd name="connsiteY12" fmla="*/ 415897 h 497681"/>
                <a:gd name="connsiteX13" fmla="*/ 535158 w 809625"/>
                <a:gd name="connsiteY13" fmla="*/ 424123 h 497681"/>
                <a:gd name="connsiteX14" fmla="*/ 443550 w 809625"/>
                <a:gd name="connsiteY14" fmla="*/ 496598 h 497681"/>
                <a:gd name="connsiteX15" fmla="*/ 308856 w 809625"/>
                <a:gd name="connsiteY15" fmla="*/ 452359 h 497681"/>
                <a:gd name="connsiteX16" fmla="*/ 108774 w 809625"/>
                <a:gd name="connsiteY16" fmla="*/ 408651 h 497681"/>
                <a:gd name="connsiteX17" fmla="*/ 20802 w 809625"/>
                <a:gd name="connsiteY17" fmla="*/ 360012 h 497681"/>
                <a:gd name="connsiteX18" fmla="*/ 39600 w 809625"/>
                <a:gd name="connsiteY18" fmla="*/ 294357 h 497681"/>
                <a:gd name="connsiteX19" fmla="*/ -94 w 809625"/>
                <a:gd name="connsiteY19" fmla="*/ 226997 h 497681"/>
                <a:gd name="connsiteX20" fmla="*/ 72397 w 809625"/>
                <a:gd name="connsiteY20" fmla="*/ 167126 h 497681"/>
                <a:gd name="connsiteX21" fmla="*/ 73091 w 809625"/>
                <a:gd name="connsiteY21" fmla="*/ 165548 h 497681"/>
                <a:gd name="connsiteX0" fmla="*/ 87953 w 809625"/>
                <a:gd name="connsiteY0" fmla="*/ 301569 h 497681"/>
                <a:gd name="connsiteX1" fmla="*/ 40481 w 809625"/>
                <a:gd name="connsiteY1" fmla="*/ 292387 h 497681"/>
                <a:gd name="connsiteX2" fmla="*/ 129839 w 809625"/>
                <a:gd name="connsiteY2" fmla="*/ 402050 h 497681"/>
                <a:gd name="connsiteX3" fmla="*/ 109074 w 809625"/>
                <a:gd name="connsiteY3" fmla="*/ 406439 h 497681"/>
                <a:gd name="connsiteX4" fmla="*/ 308819 w 809625"/>
                <a:gd name="connsiteY4" fmla="*/ 450332 h 497681"/>
                <a:gd name="connsiteX5" fmla="*/ 296300 w 809625"/>
                <a:gd name="connsiteY5" fmla="*/ 430286 h 497681"/>
                <a:gd name="connsiteX6" fmla="*/ 540256 w 809625"/>
                <a:gd name="connsiteY6" fmla="*/ 400345 h 497681"/>
                <a:gd name="connsiteX7" fmla="*/ 535252 w 809625"/>
                <a:gd name="connsiteY7" fmla="*/ 422337 h 497681"/>
                <a:gd name="connsiteX8" fmla="*/ 639622 w 809625"/>
                <a:gd name="connsiteY8" fmla="*/ 264439 h 497681"/>
                <a:gd name="connsiteX9" fmla="*/ 700550 w 809625"/>
                <a:gd name="connsiteY9" fmla="*/ 346648 h 497681"/>
                <a:gd name="connsiteX10" fmla="*/ 783349 w 809625"/>
                <a:gd name="connsiteY10" fmla="*/ 176884 h 497681"/>
                <a:gd name="connsiteX11" fmla="*/ 756212 w 809625"/>
                <a:gd name="connsiteY11" fmla="*/ 207712 h 497681"/>
                <a:gd name="connsiteX12" fmla="*/ 718242 w 809625"/>
                <a:gd name="connsiteY12" fmla="*/ 62509 h 497681"/>
                <a:gd name="connsiteX13" fmla="*/ 719666 w 809625"/>
                <a:gd name="connsiteY13" fmla="*/ 77071 h 497681"/>
                <a:gd name="connsiteX14" fmla="*/ 544960 w 809625"/>
                <a:gd name="connsiteY14" fmla="*/ 45528 h 497681"/>
                <a:gd name="connsiteX15" fmla="*/ 558866 w 809625"/>
                <a:gd name="connsiteY15" fmla="*/ 26957 h 497681"/>
                <a:gd name="connsiteX16" fmla="*/ 414951 w 809625"/>
                <a:gd name="connsiteY16" fmla="*/ 54376 h 497681"/>
                <a:gd name="connsiteX17" fmla="*/ 421679 w 809625"/>
                <a:gd name="connsiteY17" fmla="*/ 38362 h 497681"/>
                <a:gd name="connsiteX18" fmla="*/ 262378 w 809625"/>
                <a:gd name="connsiteY18" fmla="*/ 59813 h 497681"/>
                <a:gd name="connsiteX19" fmla="*/ 286742 w 809625"/>
                <a:gd name="connsiteY19" fmla="*/ 75343 h 497681"/>
                <a:gd name="connsiteX20" fmla="*/ 77345 w 809625"/>
                <a:gd name="connsiteY20" fmla="*/ 181895 h 497681"/>
                <a:gd name="connsiteX21" fmla="*/ 73091 w 809625"/>
                <a:gd name="connsiteY21" fmla="*/ 165548 h 49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809625" h="497681" fill="none" extrusionOk="0">
                  <a:moveTo>
                    <a:pt x="73091" y="165548"/>
                  </a:moveTo>
                  <a:cubicBezTo>
                    <a:pt x="68368" y="140252"/>
                    <a:pt x="73039" y="99135"/>
                    <a:pt x="105382" y="79571"/>
                  </a:cubicBezTo>
                  <a:cubicBezTo>
                    <a:pt x="155588" y="33661"/>
                    <a:pt x="201461" y="44386"/>
                    <a:pt x="262472" y="59929"/>
                  </a:cubicBezTo>
                  <a:cubicBezTo>
                    <a:pt x="286874" y="7204"/>
                    <a:pt x="380686" y="10291"/>
                    <a:pt x="420855" y="39537"/>
                  </a:cubicBezTo>
                  <a:cubicBezTo>
                    <a:pt x="427442" y="16399"/>
                    <a:pt x="457507" y="7161"/>
                    <a:pt x="482570" y="2304"/>
                  </a:cubicBezTo>
                  <a:cubicBezTo>
                    <a:pt x="504552" y="-1369"/>
                    <a:pt x="542746" y="9472"/>
                    <a:pt x="559109" y="28582"/>
                  </a:cubicBezTo>
                  <a:cubicBezTo>
                    <a:pt x="589905" y="4923"/>
                    <a:pt x="630957" y="-7692"/>
                    <a:pt x="664623" y="7949"/>
                  </a:cubicBezTo>
                  <a:cubicBezTo>
                    <a:pt x="697032" y="14383"/>
                    <a:pt x="712752" y="37933"/>
                    <a:pt x="718129" y="64237"/>
                  </a:cubicBezTo>
                  <a:cubicBezTo>
                    <a:pt x="751932" y="69214"/>
                    <a:pt x="775500" y="91083"/>
                    <a:pt x="786798" y="118867"/>
                  </a:cubicBezTo>
                  <a:cubicBezTo>
                    <a:pt x="794772" y="142950"/>
                    <a:pt x="789297" y="163922"/>
                    <a:pt x="783724" y="178105"/>
                  </a:cubicBezTo>
                  <a:cubicBezTo>
                    <a:pt x="802544" y="195702"/>
                    <a:pt x="815770" y="238502"/>
                    <a:pt x="806176" y="268678"/>
                  </a:cubicBezTo>
                  <a:cubicBezTo>
                    <a:pt x="802743" y="315522"/>
                    <a:pt x="753859" y="352658"/>
                    <a:pt x="701000" y="347961"/>
                  </a:cubicBezTo>
                  <a:cubicBezTo>
                    <a:pt x="699566" y="372255"/>
                    <a:pt x="692795" y="403281"/>
                    <a:pt x="663349" y="415897"/>
                  </a:cubicBezTo>
                  <a:cubicBezTo>
                    <a:pt x="622745" y="430284"/>
                    <a:pt x="571167" y="439474"/>
                    <a:pt x="535158" y="424123"/>
                  </a:cubicBezTo>
                  <a:cubicBezTo>
                    <a:pt x="523308" y="460656"/>
                    <a:pt x="484179" y="485255"/>
                    <a:pt x="443550" y="496598"/>
                  </a:cubicBezTo>
                  <a:cubicBezTo>
                    <a:pt x="389575" y="496834"/>
                    <a:pt x="338582" y="491578"/>
                    <a:pt x="308856" y="452359"/>
                  </a:cubicBezTo>
                  <a:cubicBezTo>
                    <a:pt x="239355" y="492261"/>
                    <a:pt x="136375" y="467151"/>
                    <a:pt x="108774" y="408651"/>
                  </a:cubicBezTo>
                  <a:cubicBezTo>
                    <a:pt x="69127" y="413605"/>
                    <a:pt x="34084" y="390274"/>
                    <a:pt x="20802" y="360012"/>
                  </a:cubicBezTo>
                  <a:cubicBezTo>
                    <a:pt x="14263" y="336603"/>
                    <a:pt x="17376" y="306359"/>
                    <a:pt x="39600" y="294357"/>
                  </a:cubicBezTo>
                  <a:cubicBezTo>
                    <a:pt x="15990" y="273748"/>
                    <a:pt x="-805" y="256944"/>
                    <a:pt x="-94" y="226997"/>
                  </a:cubicBezTo>
                  <a:cubicBezTo>
                    <a:pt x="-3196" y="191781"/>
                    <a:pt x="42945" y="177919"/>
                    <a:pt x="72397" y="167126"/>
                  </a:cubicBezTo>
                  <a:cubicBezTo>
                    <a:pt x="72676" y="166609"/>
                    <a:pt x="72902" y="166029"/>
                    <a:pt x="73091" y="165548"/>
                  </a:cubicBezTo>
                  <a:close/>
                </a:path>
                <a:path w="809625" h="497681" fill="none" extrusionOk="0">
                  <a:moveTo>
                    <a:pt x="87953" y="301569"/>
                  </a:moveTo>
                  <a:cubicBezTo>
                    <a:pt x="70983" y="300892"/>
                    <a:pt x="55316" y="299852"/>
                    <a:pt x="40481" y="292387"/>
                  </a:cubicBezTo>
                  <a:moveTo>
                    <a:pt x="129839" y="402050"/>
                  </a:moveTo>
                  <a:cubicBezTo>
                    <a:pt x="123445" y="404016"/>
                    <a:pt x="115744" y="406468"/>
                    <a:pt x="109074" y="406439"/>
                  </a:cubicBezTo>
                  <a:moveTo>
                    <a:pt x="308819" y="450332"/>
                  </a:moveTo>
                  <a:cubicBezTo>
                    <a:pt x="303199" y="444351"/>
                    <a:pt x="299415" y="436792"/>
                    <a:pt x="296300" y="430286"/>
                  </a:cubicBezTo>
                  <a:moveTo>
                    <a:pt x="540256" y="400345"/>
                  </a:moveTo>
                  <a:cubicBezTo>
                    <a:pt x="539858" y="408135"/>
                    <a:pt x="538040" y="415059"/>
                    <a:pt x="535252" y="422337"/>
                  </a:cubicBezTo>
                  <a:moveTo>
                    <a:pt x="639622" y="264439"/>
                  </a:moveTo>
                  <a:cubicBezTo>
                    <a:pt x="678315" y="281811"/>
                    <a:pt x="700600" y="310960"/>
                    <a:pt x="700550" y="346648"/>
                  </a:cubicBezTo>
                  <a:moveTo>
                    <a:pt x="783349" y="176884"/>
                  </a:moveTo>
                  <a:cubicBezTo>
                    <a:pt x="776843" y="188245"/>
                    <a:pt x="766466" y="202018"/>
                    <a:pt x="756212" y="207712"/>
                  </a:cubicBezTo>
                  <a:moveTo>
                    <a:pt x="718242" y="62509"/>
                  </a:moveTo>
                  <a:cubicBezTo>
                    <a:pt x="718435" y="67179"/>
                    <a:pt x="719723" y="71797"/>
                    <a:pt x="719666" y="77071"/>
                  </a:cubicBezTo>
                  <a:moveTo>
                    <a:pt x="544960" y="45528"/>
                  </a:moveTo>
                  <a:cubicBezTo>
                    <a:pt x="550336" y="37941"/>
                    <a:pt x="552667" y="32650"/>
                    <a:pt x="558866" y="26957"/>
                  </a:cubicBezTo>
                  <a:moveTo>
                    <a:pt x="414951" y="54376"/>
                  </a:moveTo>
                  <a:cubicBezTo>
                    <a:pt x="416713" y="48454"/>
                    <a:pt x="417195" y="43016"/>
                    <a:pt x="421679" y="38362"/>
                  </a:cubicBezTo>
                  <a:moveTo>
                    <a:pt x="262378" y="59813"/>
                  </a:moveTo>
                  <a:cubicBezTo>
                    <a:pt x="271825" y="63812"/>
                    <a:pt x="279283" y="68060"/>
                    <a:pt x="286742" y="75343"/>
                  </a:cubicBezTo>
                  <a:moveTo>
                    <a:pt x="77345" y="181895"/>
                  </a:moveTo>
                  <a:cubicBezTo>
                    <a:pt x="75801" y="175242"/>
                    <a:pt x="73757" y="170050"/>
                    <a:pt x="73091" y="165548"/>
                  </a:cubicBezTo>
                </a:path>
                <a:path w="809625" h="497681" stroke="0" extrusionOk="0">
                  <a:moveTo>
                    <a:pt x="73091" y="165548"/>
                  </a:moveTo>
                  <a:cubicBezTo>
                    <a:pt x="68798" y="136424"/>
                    <a:pt x="81036" y="100495"/>
                    <a:pt x="105382" y="79571"/>
                  </a:cubicBezTo>
                  <a:cubicBezTo>
                    <a:pt x="155925" y="37447"/>
                    <a:pt x="207132" y="42848"/>
                    <a:pt x="262472" y="59929"/>
                  </a:cubicBezTo>
                  <a:cubicBezTo>
                    <a:pt x="304270" y="21700"/>
                    <a:pt x="366185" y="1888"/>
                    <a:pt x="420855" y="39537"/>
                  </a:cubicBezTo>
                  <a:cubicBezTo>
                    <a:pt x="429026" y="17984"/>
                    <a:pt x="449470" y="6419"/>
                    <a:pt x="482570" y="2304"/>
                  </a:cubicBezTo>
                  <a:cubicBezTo>
                    <a:pt x="513053" y="-997"/>
                    <a:pt x="536470" y="5019"/>
                    <a:pt x="559109" y="28582"/>
                  </a:cubicBezTo>
                  <a:cubicBezTo>
                    <a:pt x="585431" y="-1798"/>
                    <a:pt x="633994" y="-1289"/>
                    <a:pt x="664623" y="7949"/>
                  </a:cubicBezTo>
                  <a:cubicBezTo>
                    <a:pt x="687019" y="15599"/>
                    <a:pt x="711476" y="42910"/>
                    <a:pt x="718129" y="64237"/>
                  </a:cubicBezTo>
                  <a:cubicBezTo>
                    <a:pt x="752453" y="64894"/>
                    <a:pt x="780237" y="91930"/>
                    <a:pt x="786798" y="118867"/>
                  </a:cubicBezTo>
                  <a:cubicBezTo>
                    <a:pt x="797236" y="139096"/>
                    <a:pt x="793631" y="160023"/>
                    <a:pt x="783724" y="178105"/>
                  </a:cubicBezTo>
                  <a:cubicBezTo>
                    <a:pt x="805959" y="211567"/>
                    <a:pt x="812851" y="243770"/>
                    <a:pt x="806176" y="268678"/>
                  </a:cubicBezTo>
                  <a:cubicBezTo>
                    <a:pt x="804572" y="318977"/>
                    <a:pt x="760038" y="332974"/>
                    <a:pt x="701000" y="347961"/>
                  </a:cubicBezTo>
                  <a:cubicBezTo>
                    <a:pt x="705494" y="368002"/>
                    <a:pt x="685288" y="403000"/>
                    <a:pt x="663349" y="415897"/>
                  </a:cubicBezTo>
                  <a:cubicBezTo>
                    <a:pt x="621059" y="441809"/>
                    <a:pt x="574806" y="449301"/>
                    <a:pt x="535158" y="424123"/>
                  </a:cubicBezTo>
                  <a:cubicBezTo>
                    <a:pt x="528261" y="471017"/>
                    <a:pt x="481411" y="488985"/>
                    <a:pt x="443550" y="496598"/>
                  </a:cubicBezTo>
                  <a:cubicBezTo>
                    <a:pt x="393257" y="499109"/>
                    <a:pt x="335821" y="490279"/>
                    <a:pt x="308856" y="452359"/>
                  </a:cubicBezTo>
                  <a:cubicBezTo>
                    <a:pt x="248592" y="487264"/>
                    <a:pt x="153845" y="481840"/>
                    <a:pt x="108774" y="408651"/>
                  </a:cubicBezTo>
                  <a:cubicBezTo>
                    <a:pt x="74328" y="412154"/>
                    <a:pt x="32616" y="389823"/>
                    <a:pt x="20802" y="360012"/>
                  </a:cubicBezTo>
                  <a:cubicBezTo>
                    <a:pt x="11209" y="335246"/>
                    <a:pt x="20118" y="311167"/>
                    <a:pt x="39600" y="294357"/>
                  </a:cubicBezTo>
                  <a:cubicBezTo>
                    <a:pt x="6035" y="282818"/>
                    <a:pt x="-6734" y="254347"/>
                    <a:pt x="-94" y="226997"/>
                  </a:cubicBezTo>
                  <a:cubicBezTo>
                    <a:pt x="-157" y="198911"/>
                    <a:pt x="35992" y="169958"/>
                    <a:pt x="72397" y="167126"/>
                  </a:cubicBezTo>
                  <a:cubicBezTo>
                    <a:pt x="72473" y="166537"/>
                    <a:pt x="72939" y="166158"/>
                    <a:pt x="73091" y="165548"/>
                  </a:cubicBezTo>
                  <a:close/>
                </a:path>
                <a:path w="809625" h="497681" fill="none" stroke="0" extrusionOk="0">
                  <a:moveTo>
                    <a:pt x="87953" y="301569"/>
                  </a:moveTo>
                  <a:cubicBezTo>
                    <a:pt x="72621" y="305483"/>
                    <a:pt x="55896" y="303361"/>
                    <a:pt x="40481" y="292387"/>
                  </a:cubicBezTo>
                  <a:moveTo>
                    <a:pt x="129839" y="402050"/>
                  </a:moveTo>
                  <a:cubicBezTo>
                    <a:pt x="124492" y="404735"/>
                    <a:pt x="116099" y="404683"/>
                    <a:pt x="109074" y="406439"/>
                  </a:cubicBezTo>
                  <a:moveTo>
                    <a:pt x="308819" y="450332"/>
                  </a:moveTo>
                  <a:cubicBezTo>
                    <a:pt x="303592" y="443705"/>
                    <a:pt x="300147" y="438459"/>
                    <a:pt x="296300" y="430286"/>
                  </a:cubicBezTo>
                  <a:moveTo>
                    <a:pt x="540256" y="400345"/>
                  </a:moveTo>
                  <a:cubicBezTo>
                    <a:pt x="539905" y="407216"/>
                    <a:pt x="537993" y="414201"/>
                    <a:pt x="535252" y="422337"/>
                  </a:cubicBezTo>
                  <a:moveTo>
                    <a:pt x="639622" y="264439"/>
                  </a:moveTo>
                  <a:cubicBezTo>
                    <a:pt x="685894" y="278227"/>
                    <a:pt x="694401" y="316008"/>
                    <a:pt x="700550" y="346648"/>
                  </a:cubicBezTo>
                  <a:moveTo>
                    <a:pt x="783349" y="176884"/>
                  </a:moveTo>
                  <a:cubicBezTo>
                    <a:pt x="777654" y="191982"/>
                    <a:pt x="768599" y="199517"/>
                    <a:pt x="756212" y="207712"/>
                  </a:cubicBezTo>
                  <a:moveTo>
                    <a:pt x="718242" y="62509"/>
                  </a:moveTo>
                  <a:cubicBezTo>
                    <a:pt x="719197" y="67748"/>
                    <a:pt x="719902" y="71771"/>
                    <a:pt x="719666" y="77071"/>
                  </a:cubicBezTo>
                  <a:moveTo>
                    <a:pt x="544960" y="45528"/>
                  </a:moveTo>
                  <a:cubicBezTo>
                    <a:pt x="548762" y="38080"/>
                    <a:pt x="555070" y="31914"/>
                    <a:pt x="558866" y="26957"/>
                  </a:cubicBezTo>
                  <a:moveTo>
                    <a:pt x="414951" y="54376"/>
                  </a:moveTo>
                  <a:cubicBezTo>
                    <a:pt x="415995" y="49992"/>
                    <a:pt x="418351" y="42485"/>
                    <a:pt x="421679" y="38362"/>
                  </a:cubicBezTo>
                  <a:moveTo>
                    <a:pt x="262378" y="59813"/>
                  </a:moveTo>
                  <a:cubicBezTo>
                    <a:pt x="271310" y="64546"/>
                    <a:pt x="277316" y="70458"/>
                    <a:pt x="286742" y="75343"/>
                  </a:cubicBezTo>
                  <a:moveTo>
                    <a:pt x="77345" y="181895"/>
                  </a:moveTo>
                  <a:cubicBezTo>
                    <a:pt x="75121" y="177082"/>
                    <a:pt x="74426" y="171659"/>
                    <a:pt x="73091" y="165548"/>
                  </a:cubicBezTo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2147526906">
                    <a:prstGeom prst="cloud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" name="Gebäude">
            <a:extLst>
              <a:ext uri="{FF2B5EF4-FFF2-40B4-BE49-F238E27FC236}">
                <a16:creationId xmlns:a16="http://schemas.microsoft.com/office/drawing/2014/main" id="{EB6AF427-5886-057E-3885-7FFE56C5232B}"/>
              </a:ext>
            </a:extLst>
          </p:cNvPr>
          <p:cNvSpPr/>
          <p:nvPr/>
        </p:nvSpPr>
        <p:spPr>
          <a:xfrm>
            <a:off x="118040" y="781807"/>
            <a:ext cx="6790701" cy="343006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5" name="Fischtank 1">
            <a:extLst>
              <a:ext uri="{FF2B5EF4-FFF2-40B4-BE49-F238E27FC236}">
                <a16:creationId xmlns:a16="http://schemas.microsoft.com/office/drawing/2014/main" id="{15800898-2A24-D75E-7F7C-83A0C1C23C4B}"/>
              </a:ext>
            </a:extLst>
          </p:cNvPr>
          <p:cNvSpPr/>
          <p:nvPr/>
        </p:nvSpPr>
        <p:spPr>
          <a:xfrm>
            <a:off x="166641" y="823465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38" dirty="0">
              <a:solidFill>
                <a:schemeClr val="tx1"/>
              </a:solidFill>
            </a:endParaRPr>
          </a:p>
        </p:txBody>
      </p:sp>
      <p:sp>
        <p:nvSpPr>
          <p:cNvPr id="6" name="Fischtank 2">
            <a:extLst>
              <a:ext uri="{FF2B5EF4-FFF2-40B4-BE49-F238E27FC236}">
                <a16:creationId xmlns:a16="http://schemas.microsoft.com/office/drawing/2014/main" id="{7DDC843A-52C7-16D8-F014-9240138D1977}"/>
              </a:ext>
            </a:extLst>
          </p:cNvPr>
          <p:cNvSpPr/>
          <p:nvPr/>
        </p:nvSpPr>
        <p:spPr>
          <a:xfrm>
            <a:off x="1127726" y="823463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900" dirty="0">
              <a:solidFill>
                <a:schemeClr val="tx1"/>
              </a:solidFill>
            </a:endParaRPr>
          </a:p>
        </p:txBody>
      </p:sp>
      <p:sp>
        <p:nvSpPr>
          <p:cNvPr id="7" name="Fischtank 4">
            <a:extLst>
              <a:ext uri="{FF2B5EF4-FFF2-40B4-BE49-F238E27FC236}">
                <a16:creationId xmlns:a16="http://schemas.microsoft.com/office/drawing/2014/main" id="{8D8B1C58-7091-D091-7B2C-8F82AE02B9B7}"/>
              </a:ext>
            </a:extLst>
          </p:cNvPr>
          <p:cNvSpPr/>
          <p:nvPr/>
        </p:nvSpPr>
        <p:spPr>
          <a:xfrm>
            <a:off x="2088811" y="823463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8" name="Büro">
            <a:extLst>
              <a:ext uri="{FF2B5EF4-FFF2-40B4-BE49-F238E27FC236}">
                <a16:creationId xmlns:a16="http://schemas.microsoft.com/office/drawing/2014/main" id="{5F67DF9B-6642-CBDB-FD02-AC8F4A0914F6}"/>
              </a:ext>
            </a:extLst>
          </p:cNvPr>
          <p:cNvSpPr/>
          <p:nvPr/>
        </p:nvSpPr>
        <p:spPr>
          <a:xfrm>
            <a:off x="5781475" y="781809"/>
            <a:ext cx="1127268" cy="127502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38" dirty="0">
              <a:solidFill>
                <a:schemeClr val="tx1"/>
              </a:solidFill>
            </a:endParaRPr>
          </a:p>
        </p:txBody>
      </p:sp>
      <p:sp>
        <p:nvSpPr>
          <p:cNvPr id="59" name="Schild Straße">
            <a:extLst>
              <a:ext uri="{FF2B5EF4-FFF2-40B4-BE49-F238E27FC236}">
                <a16:creationId xmlns:a16="http://schemas.microsoft.com/office/drawing/2014/main" id="{5046551F-3782-CABF-5A28-01621983A8CD}"/>
              </a:ext>
            </a:extLst>
          </p:cNvPr>
          <p:cNvSpPr/>
          <p:nvPr/>
        </p:nvSpPr>
        <p:spPr>
          <a:xfrm>
            <a:off x="57245" y="5900871"/>
            <a:ext cx="697880" cy="28121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38" dirty="0"/>
              <a:t>Straße</a:t>
            </a:r>
            <a:endParaRPr lang="de-DE" sz="1463" dirty="0"/>
          </a:p>
        </p:txBody>
      </p:sp>
      <p:pic>
        <p:nvPicPr>
          <p:cNvPr id="66" name="Wellen" descr="Wassermann Silhouette">
            <a:extLst>
              <a:ext uri="{FF2B5EF4-FFF2-40B4-BE49-F238E27FC236}">
                <a16:creationId xmlns:a16="http://schemas.microsoft.com/office/drawing/2014/main" id="{E1F87627-EF82-955D-811C-FF0F207FF6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99200" y="952819"/>
            <a:ext cx="742950" cy="742950"/>
          </a:xfrm>
          <a:prstGeom prst="rect">
            <a:avLst/>
          </a:prstGeom>
        </p:spPr>
      </p:pic>
      <p:sp>
        <p:nvSpPr>
          <p:cNvPr id="69" name="Pumpenraum">
            <a:extLst>
              <a:ext uri="{FF2B5EF4-FFF2-40B4-BE49-F238E27FC236}">
                <a16:creationId xmlns:a16="http://schemas.microsoft.com/office/drawing/2014/main" id="{1D937FF6-563B-A8D2-70DA-151FDBC25C0E}"/>
              </a:ext>
            </a:extLst>
          </p:cNvPr>
          <p:cNvSpPr/>
          <p:nvPr/>
        </p:nvSpPr>
        <p:spPr>
          <a:xfrm>
            <a:off x="4058148" y="789717"/>
            <a:ext cx="1127269" cy="1038413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1138" dirty="0"/>
          </a:p>
        </p:txBody>
      </p:sp>
      <p:pic>
        <p:nvPicPr>
          <p:cNvPr id="70" name="Wellen" descr="Wassermann Silhouette">
            <a:extLst>
              <a:ext uri="{FF2B5EF4-FFF2-40B4-BE49-F238E27FC236}">
                <a16:creationId xmlns:a16="http://schemas.microsoft.com/office/drawing/2014/main" id="{AFDFA723-F325-0BA1-EFD7-5DB7CB2F71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99200" y="2200630"/>
            <a:ext cx="742950" cy="742950"/>
          </a:xfrm>
          <a:prstGeom prst="rect">
            <a:avLst/>
          </a:prstGeom>
        </p:spPr>
      </p:pic>
      <p:pic>
        <p:nvPicPr>
          <p:cNvPr id="71" name="Wellen" descr="Wassermann Silhouette">
            <a:extLst>
              <a:ext uri="{FF2B5EF4-FFF2-40B4-BE49-F238E27FC236}">
                <a16:creationId xmlns:a16="http://schemas.microsoft.com/office/drawing/2014/main" id="{BDF71901-1866-36DA-E201-A34166533C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99200" y="3448442"/>
            <a:ext cx="742950" cy="742950"/>
          </a:xfrm>
          <a:prstGeom prst="rect">
            <a:avLst/>
          </a:prstGeom>
        </p:spPr>
      </p:pic>
      <p:pic>
        <p:nvPicPr>
          <p:cNvPr id="72" name="Wellen" descr="Wassermann Silhouette">
            <a:extLst>
              <a:ext uri="{FF2B5EF4-FFF2-40B4-BE49-F238E27FC236}">
                <a16:creationId xmlns:a16="http://schemas.microsoft.com/office/drawing/2014/main" id="{B2162FFD-3ADB-7E0C-71B9-5BEF41B8E8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99200" y="4696253"/>
            <a:ext cx="742950" cy="742950"/>
          </a:xfrm>
          <a:prstGeom prst="rect">
            <a:avLst/>
          </a:prstGeom>
        </p:spPr>
      </p:pic>
      <p:sp>
        <p:nvSpPr>
          <p:cNvPr id="73" name="Rechteck: abgerundete Ecken 72">
            <a:extLst>
              <a:ext uri="{FF2B5EF4-FFF2-40B4-BE49-F238E27FC236}">
                <a16:creationId xmlns:a16="http://schemas.microsoft.com/office/drawing/2014/main" id="{50DDEE1B-385D-52F5-3972-4AEEA91047AA}"/>
              </a:ext>
            </a:extLst>
          </p:cNvPr>
          <p:cNvSpPr/>
          <p:nvPr/>
        </p:nvSpPr>
        <p:spPr>
          <a:xfrm>
            <a:off x="3049897" y="828395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C651F66B-667A-F18C-5FA3-C6DDF77BFD0F}"/>
              </a:ext>
            </a:extLst>
          </p:cNvPr>
          <p:cNvSpPr/>
          <p:nvPr/>
        </p:nvSpPr>
        <p:spPr>
          <a:xfrm>
            <a:off x="3973373" y="2662983"/>
            <a:ext cx="85521" cy="154563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C7C7EA80-856C-502D-4521-19B9F928B4D6}"/>
              </a:ext>
            </a:extLst>
          </p:cNvPr>
          <p:cNvSpPr/>
          <p:nvPr/>
        </p:nvSpPr>
        <p:spPr>
          <a:xfrm>
            <a:off x="3973373" y="789717"/>
            <a:ext cx="85521" cy="154563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pic>
        <p:nvPicPr>
          <p:cNvPr id="16" name="Battarie" descr="Ladender Akku mit einfarbiger Füllung">
            <a:extLst>
              <a:ext uri="{FF2B5EF4-FFF2-40B4-BE49-F238E27FC236}">
                <a16:creationId xmlns:a16="http://schemas.microsoft.com/office/drawing/2014/main" id="{867844A6-3799-F25C-EC16-1578A7DFB5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>
            <a:off x="6685018" y="2771153"/>
            <a:ext cx="284808" cy="284808"/>
          </a:xfrm>
          <a:prstGeom prst="rect">
            <a:avLst/>
          </a:prstGeom>
        </p:spPr>
      </p:pic>
      <p:grpSp>
        <p:nvGrpSpPr>
          <p:cNvPr id="79" name="Auto 01">
            <a:extLst>
              <a:ext uri="{FF2B5EF4-FFF2-40B4-BE49-F238E27FC236}">
                <a16:creationId xmlns:a16="http://schemas.microsoft.com/office/drawing/2014/main" id="{87A32861-E727-DF91-E506-88394EDD6113}"/>
              </a:ext>
            </a:extLst>
          </p:cNvPr>
          <p:cNvGrpSpPr/>
          <p:nvPr/>
        </p:nvGrpSpPr>
        <p:grpSpPr>
          <a:xfrm rot="11098902" flipH="1">
            <a:off x="5229384" y="2493644"/>
            <a:ext cx="622915" cy="1398491"/>
            <a:chOff x="4644008" y="1340768"/>
            <a:chExt cx="792088" cy="1656184"/>
          </a:xfrm>
        </p:grpSpPr>
        <p:sp>
          <p:nvSpPr>
            <p:cNvPr id="80" name="Abgerundetes Rechteck 1103">
              <a:extLst>
                <a:ext uri="{FF2B5EF4-FFF2-40B4-BE49-F238E27FC236}">
                  <a16:creationId xmlns:a16="http://schemas.microsoft.com/office/drawing/2014/main" id="{1810714E-46F2-A6FC-6F0A-49C34243A7F9}"/>
                </a:ext>
              </a:extLst>
            </p:cNvPr>
            <p:cNvSpPr/>
            <p:nvPr/>
          </p:nvSpPr>
          <p:spPr>
            <a:xfrm>
              <a:off x="4644008" y="1340768"/>
              <a:ext cx="792088" cy="1656184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" name="Ecken des Rechtecks auf der gleichen Seite schneiden 1104">
              <a:extLst>
                <a:ext uri="{FF2B5EF4-FFF2-40B4-BE49-F238E27FC236}">
                  <a16:creationId xmlns:a16="http://schemas.microsoft.com/office/drawing/2014/main" id="{2F58A959-73C5-9EF3-C8BF-3814DA81D82D}"/>
                </a:ext>
              </a:extLst>
            </p:cNvPr>
            <p:cNvSpPr/>
            <p:nvPr/>
          </p:nvSpPr>
          <p:spPr>
            <a:xfrm>
              <a:off x="4677916" y="1700808"/>
              <a:ext cx="720080" cy="14401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2" name="Rechteck 81">
              <a:extLst>
                <a:ext uri="{FF2B5EF4-FFF2-40B4-BE49-F238E27FC236}">
                  <a16:creationId xmlns:a16="http://schemas.microsoft.com/office/drawing/2014/main" id="{476E7824-295E-B247-A661-5AF364D1A06D}"/>
                </a:ext>
              </a:extLst>
            </p:cNvPr>
            <p:cNvSpPr/>
            <p:nvPr/>
          </p:nvSpPr>
          <p:spPr>
            <a:xfrm>
              <a:off x="5364088" y="191683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3" name="Rechteck 82">
              <a:extLst>
                <a:ext uri="{FF2B5EF4-FFF2-40B4-BE49-F238E27FC236}">
                  <a16:creationId xmlns:a16="http://schemas.microsoft.com/office/drawing/2014/main" id="{911B9718-3915-CFBE-61E7-37560A636EBD}"/>
                </a:ext>
              </a:extLst>
            </p:cNvPr>
            <p:cNvSpPr/>
            <p:nvPr/>
          </p:nvSpPr>
          <p:spPr>
            <a:xfrm>
              <a:off x="4644008" y="191683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4" name="Rechteck 83">
              <a:extLst>
                <a:ext uri="{FF2B5EF4-FFF2-40B4-BE49-F238E27FC236}">
                  <a16:creationId xmlns:a16="http://schemas.microsoft.com/office/drawing/2014/main" id="{4ACFCD16-A655-6DD4-DB21-853C06317734}"/>
                </a:ext>
              </a:extLst>
            </p:cNvPr>
            <p:cNvSpPr/>
            <p:nvPr/>
          </p:nvSpPr>
          <p:spPr>
            <a:xfrm>
              <a:off x="5364088" y="227687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5" name="Rechteck 84">
              <a:extLst>
                <a:ext uri="{FF2B5EF4-FFF2-40B4-BE49-F238E27FC236}">
                  <a16:creationId xmlns:a16="http://schemas.microsoft.com/office/drawing/2014/main" id="{FC9209DA-B6D1-7C56-421C-4F60A50D02D8}"/>
                </a:ext>
              </a:extLst>
            </p:cNvPr>
            <p:cNvSpPr/>
            <p:nvPr/>
          </p:nvSpPr>
          <p:spPr>
            <a:xfrm>
              <a:off x="4644008" y="227687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6" name="Abgerundetes Rechteck 1109">
              <a:extLst>
                <a:ext uri="{FF2B5EF4-FFF2-40B4-BE49-F238E27FC236}">
                  <a16:creationId xmlns:a16="http://schemas.microsoft.com/office/drawing/2014/main" id="{4A5D320E-9B22-884B-EDBE-004860BBDAB9}"/>
                </a:ext>
              </a:extLst>
            </p:cNvPr>
            <p:cNvSpPr/>
            <p:nvPr/>
          </p:nvSpPr>
          <p:spPr>
            <a:xfrm>
              <a:off x="4716014" y="1844822"/>
              <a:ext cx="648071" cy="1081761"/>
            </a:xfrm>
            <a:prstGeom prst="roundRect">
              <a:avLst>
                <a:gd name="adj" fmla="val 794"/>
              </a:avLst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7" name="Abgerundetes Rechteck 1110">
              <a:extLst>
                <a:ext uri="{FF2B5EF4-FFF2-40B4-BE49-F238E27FC236}">
                  <a16:creationId xmlns:a16="http://schemas.microsoft.com/office/drawing/2014/main" id="{CB067651-4DBA-C906-B1E9-4F80F78D16E3}"/>
                </a:ext>
              </a:extLst>
            </p:cNvPr>
            <p:cNvSpPr/>
            <p:nvPr/>
          </p:nvSpPr>
          <p:spPr>
            <a:xfrm>
              <a:off x="4644008" y="1340768"/>
              <a:ext cx="792088" cy="1656184"/>
            </a:xfrm>
            <a:prstGeom prst="round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88" name="Gruppierung 1111">
              <a:extLst>
                <a:ext uri="{FF2B5EF4-FFF2-40B4-BE49-F238E27FC236}">
                  <a16:creationId xmlns:a16="http://schemas.microsoft.com/office/drawing/2014/main" id="{75FF9805-6670-4CC9-8AA2-886FA21AE893}"/>
                </a:ext>
              </a:extLst>
            </p:cNvPr>
            <p:cNvGrpSpPr/>
            <p:nvPr/>
          </p:nvGrpSpPr>
          <p:grpSpPr>
            <a:xfrm flipH="1">
              <a:off x="4745474" y="1370930"/>
              <a:ext cx="589156" cy="54101"/>
              <a:chOff x="3258964" y="1391568"/>
              <a:chExt cx="648072" cy="72008"/>
            </a:xfrm>
          </p:grpSpPr>
          <p:sp>
            <p:nvSpPr>
              <p:cNvPr id="89" name="Oval 1112">
                <a:extLst>
                  <a:ext uri="{FF2B5EF4-FFF2-40B4-BE49-F238E27FC236}">
                    <a16:creationId xmlns:a16="http://schemas.microsoft.com/office/drawing/2014/main" id="{2B251D48-3973-8D4B-956D-852A9463A977}"/>
                  </a:ext>
                </a:extLst>
              </p:cNvPr>
              <p:cNvSpPr/>
              <p:nvPr/>
            </p:nvSpPr>
            <p:spPr>
              <a:xfrm>
                <a:off x="3258964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0" name="Oval 1113">
                <a:extLst>
                  <a:ext uri="{FF2B5EF4-FFF2-40B4-BE49-F238E27FC236}">
                    <a16:creationId xmlns:a16="http://schemas.microsoft.com/office/drawing/2014/main" id="{886D729C-7A43-C3AE-F440-77AED4A793C7}"/>
                  </a:ext>
                </a:extLst>
              </p:cNvPr>
              <p:cNvSpPr/>
              <p:nvPr/>
            </p:nvSpPr>
            <p:spPr>
              <a:xfrm>
                <a:off x="3763020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91" name="Freihandform: Form 90">
            <a:extLst>
              <a:ext uri="{FF2B5EF4-FFF2-40B4-BE49-F238E27FC236}">
                <a16:creationId xmlns:a16="http://schemas.microsoft.com/office/drawing/2014/main" id="{B93D65D8-7BF7-A1FE-D531-E3B1F4350DFC}"/>
              </a:ext>
            </a:extLst>
          </p:cNvPr>
          <p:cNvSpPr/>
          <p:nvPr/>
        </p:nvSpPr>
        <p:spPr>
          <a:xfrm>
            <a:off x="5905500" y="2702075"/>
            <a:ext cx="859572" cy="286983"/>
          </a:xfrm>
          <a:custGeom>
            <a:avLst/>
            <a:gdLst>
              <a:gd name="connsiteX0" fmla="*/ 0 w 693420"/>
              <a:gd name="connsiteY0" fmla="*/ 27903 h 286983"/>
              <a:gd name="connsiteX1" fmla="*/ 213360 w 693420"/>
              <a:gd name="connsiteY1" fmla="*/ 5043 h 286983"/>
              <a:gd name="connsiteX2" fmla="*/ 320040 w 693420"/>
              <a:gd name="connsiteY2" fmla="*/ 27903 h 286983"/>
              <a:gd name="connsiteX3" fmla="*/ 342900 w 693420"/>
              <a:gd name="connsiteY3" fmla="*/ 50763 h 286983"/>
              <a:gd name="connsiteX4" fmla="*/ 365760 w 693420"/>
              <a:gd name="connsiteY4" fmla="*/ 88863 h 286983"/>
              <a:gd name="connsiteX5" fmla="*/ 388620 w 693420"/>
              <a:gd name="connsiteY5" fmla="*/ 119343 h 286983"/>
              <a:gd name="connsiteX6" fmla="*/ 419100 w 693420"/>
              <a:gd name="connsiteY6" fmla="*/ 195543 h 286983"/>
              <a:gd name="connsiteX7" fmla="*/ 441960 w 693420"/>
              <a:gd name="connsiteY7" fmla="*/ 248883 h 286983"/>
              <a:gd name="connsiteX8" fmla="*/ 502920 w 693420"/>
              <a:gd name="connsiteY8" fmla="*/ 286983 h 286983"/>
              <a:gd name="connsiteX9" fmla="*/ 655320 w 693420"/>
              <a:gd name="connsiteY9" fmla="*/ 271743 h 286983"/>
              <a:gd name="connsiteX10" fmla="*/ 693420 w 693420"/>
              <a:gd name="connsiteY10" fmla="*/ 256503 h 28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3420" h="286983">
                <a:moveTo>
                  <a:pt x="0" y="27903"/>
                </a:moveTo>
                <a:cubicBezTo>
                  <a:pt x="82900" y="-5257"/>
                  <a:pt x="65016" y="-2976"/>
                  <a:pt x="213360" y="5043"/>
                </a:cubicBezTo>
                <a:cubicBezTo>
                  <a:pt x="249674" y="7006"/>
                  <a:pt x="284480" y="20283"/>
                  <a:pt x="320040" y="27903"/>
                </a:cubicBezTo>
                <a:cubicBezTo>
                  <a:pt x="327660" y="35523"/>
                  <a:pt x="336434" y="42142"/>
                  <a:pt x="342900" y="50763"/>
                </a:cubicBezTo>
                <a:cubicBezTo>
                  <a:pt x="351786" y="62611"/>
                  <a:pt x="357545" y="76540"/>
                  <a:pt x="365760" y="88863"/>
                </a:cubicBezTo>
                <a:cubicBezTo>
                  <a:pt x="372805" y="99430"/>
                  <a:pt x="381000" y="109183"/>
                  <a:pt x="388620" y="119343"/>
                </a:cubicBezTo>
                <a:cubicBezTo>
                  <a:pt x="402791" y="176027"/>
                  <a:pt x="387622" y="124717"/>
                  <a:pt x="419100" y="195543"/>
                </a:cubicBezTo>
                <a:cubicBezTo>
                  <a:pt x="427831" y="215188"/>
                  <a:pt x="426637" y="231006"/>
                  <a:pt x="441960" y="248883"/>
                </a:cubicBezTo>
                <a:cubicBezTo>
                  <a:pt x="456798" y="266194"/>
                  <a:pt x="483200" y="277123"/>
                  <a:pt x="502920" y="286983"/>
                </a:cubicBezTo>
                <a:cubicBezTo>
                  <a:pt x="551567" y="283943"/>
                  <a:pt x="606870" y="287893"/>
                  <a:pt x="655320" y="271743"/>
                </a:cubicBezTo>
                <a:cubicBezTo>
                  <a:pt x="668296" y="267418"/>
                  <a:pt x="680720" y="261583"/>
                  <a:pt x="693420" y="256503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2" name="Grafik 91" descr="Ladender Akku mit einfarbiger Füllung">
            <a:extLst>
              <a:ext uri="{FF2B5EF4-FFF2-40B4-BE49-F238E27FC236}">
                <a16:creationId xmlns:a16="http://schemas.microsoft.com/office/drawing/2014/main" id="{8C0D11AF-14D1-0B9F-4A1C-F28B72B0BA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6582568" y="4137611"/>
            <a:ext cx="284808" cy="284808"/>
          </a:xfrm>
          <a:prstGeom prst="rect">
            <a:avLst/>
          </a:prstGeom>
        </p:spPr>
      </p:pic>
      <p:sp>
        <p:nvSpPr>
          <p:cNvPr id="93" name="Freihandform: Form 92">
            <a:extLst>
              <a:ext uri="{FF2B5EF4-FFF2-40B4-BE49-F238E27FC236}">
                <a16:creationId xmlns:a16="http://schemas.microsoft.com/office/drawing/2014/main" id="{8B6F5406-118B-A55A-B282-E90C357F29F2}"/>
              </a:ext>
            </a:extLst>
          </p:cNvPr>
          <p:cNvSpPr/>
          <p:nvPr/>
        </p:nvSpPr>
        <p:spPr>
          <a:xfrm rot="16200000">
            <a:off x="6302529" y="4471516"/>
            <a:ext cx="693420" cy="286983"/>
          </a:xfrm>
          <a:custGeom>
            <a:avLst/>
            <a:gdLst>
              <a:gd name="connsiteX0" fmla="*/ 0 w 693420"/>
              <a:gd name="connsiteY0" fmla="*/ 27903 h 286983"/>
              <a:gd name="connsiteX1" fmla="*/ 213360 w 693420"/>
              <a:gd name="connsiteY1" fmla="*/ 5043 h 286983"/>
              <a:gd name="connsiteX2" fmla="*/ 320040 w 693420"/>
              <a:gd name="connsiteY2" fmla="*/ 27903 h 286983"/>
              <a:gd name="connsiteX3" fmla="*/ 342900 w 693420"/>
              <a:gd name="connsiteY3" fmla="*/ 50763 h 286983"/>
              <a:gd name="connsiteX4" fmla="*/ 365760 w 693420"/>
              <a:gd name="connsiteY4" fmla="*/ 88863 h 286983"/>
              <a:gd name="connsiteX5" fmla="*/ 388620 w 693420"/>
              <a:gd name="connsiteY5" fmla="*/ 119343 h 286983"/>
              <a:gd name="connsiteX6" fmla="*/ 419100 w 693420"/>
              <a:gd name="connsiteY6" fmla="*/ 195543 h 286983"/>
              <a:gd name="connsiteX7" fmla="*/ 441960 w 693420"/>
              <a:gd name="connsiteY7" fmla="*/ 248883 h 286983"/>
              <a:gd name="connsiteX8" fmla="*/ 502920 w 693420"/>
              <a:gd name="connsiteY8" fmla="*/ 286983 h 286983"/>
              <a:gd name="connsiteX9" fmla="*/ 655320 w 693420"/>
              <a:gd name="connsiteY9" fmla="*/ 271743 h 286983"/>
              <a:gd name="connsiteX10" fmla="*/ 693420 w 693420"/>
              <a:gd name="connsiteY10" fmla="*/ 256503 h 28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3420" h="286983">
                <a:moveTo>
                  <a:pt x="0" y="27903"/>
                </a:moveTo>
                <a:cubicBezTo>
                  <a:pt x="82900" y="-5257"/>
                  <a:pt x="65016" y="-2976"/>
                  <a:pt x="213360" y="5043"/>
                </a:cubicBezTo>
                <a:cubicBezTo>
                  <a:pt x="249674" y="7006"/>
                  <a:pt x="284480" y="20283"/>
                  <a:pt x="320040" y="27903"/>
                </a:cubicBezTo>
                <a:cubicBezTo>
                  <a:pt x="327660" y="35523"/>
                  <a:pt x="336434" y="42142"/>
                  <a:pt x="342900" y="50763"/>
                </a:cubicBezTo>
                <a:cubicBezTo>
                  <a:pt x="351786" y="62611"/>
                  <a:pt x="357545" y="76540"/>
                  <a:pt x="365760" y="88863"/>
                </a:cubicBezTo>
                <a:cubicBezTo>
                  <a:pt x="372805" y="99430"/>
                  <a:pt x="381000" y="109183"/>
                  <a:pt x="388620" y="119343"/>
                </a:cubicBezTo>
                <a:cubicBezTo>
                  <a:pt x="402791" y="176027"/>
                  <a:pt x="387622" y="124717"/>
                  <a:pt x="419100" y="195543"/>
                </a:cubicBezTo>
                <a:cubicBezTo>
                  <a:pt x="427831" y="215188"/>
                  <a:pt x="426637" y="231006"/>
                  <a:pt x="441960" y="248883"/>
                </a:cubicBezTo>
                <a:cubicBezTo>
                  <a:pt x="456798" y="266194"/>
                  <a:pt x="483200" y="277123"/>
                  <a:pt x="502920" y="286983"/>
                </a:cubicBezTo>
                <a:cubicBezTo>
                  <a:pt x="551567" y="283943"/>
                  <a:pt x="606870" y="287893"/>
                  <a:pt x="655320" y="271743"/>
                </a:cubicBezTo>
                <a:cubicBezTo>
                  <a:pt x="668296" y="267418"/>
                  <a:pt x="680720" y="261583"/>
                  <a:pt x="693420" y="256503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5" name="Fischgräten" descr="Toter Fisch Skelett Silhouette">
            <a:extLst>
              <a:ext uri="{FF2B5EF4-FFF2-40B4-BE49-F238E27FC236}">
                <a16:creationId xmlns:a16="http://schemas.microsoft.com/office/drawing/2014/main" id="{039B1095-C157-F17C-75A8-ACA34759AE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7755316">
            <a:off x="-14530" y="4407227"/>
            <a:ext cx="378111" cy="273205"/>
          </a:xfrm>
          <a:prstGeom prst="rect">
            <a:avLst/>
          </a:prstGeom>
        </p:spPr>
      </p:pic>
      <p:pic>
        <p:nvPicPr>
          <p:cNvPr id="96" name="Fischgräten" descr="Toter Fisch Skelett Silhouette">
            <a:extLst>
              <a:ext uri="{FF2B5EF4-FFF2-40B4-BE49-F238E27FC236}">
                <a16:creationId xmlns:a16="http://schemas.microsoft.com/office/drawing/2014/main" id="{E292F64D-C0AC-7B56-193A-435E412A131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4855462">
            <a:off x="1255231" y="4420135"/>
            <a:ext cx="378111" cy="273205"/>
          </a:xfrm>
          <a:prstGeom prst="rect">
            <a:avLst/>
          </a:prstGeom>
        </p:spPr>
      </p:pic>
      <p:grpSp>
        <p:nvGrpSpPr>
          <p:cNvPr id="121" name="Tor">
            <a:extLst>
              <a:ext uri="{FF2B5EF4-FFF2-40B4-BE49-F238E27FC236}">
                <a16:creationId xmlns:a16="http://schemas.microsoft.com/office/drawing/2014/main" id="{DF75170E-ED81-5562-40EC-D6340D68D33B}"/>
              </a:ext>
            </a:extLst>
          </p:cNvPr>
          <p:cNvGrpSpPr/>
          <p:nvPr/>
        </p:nvGrpSpPr>
        <p:grpSpPr>
          <a:xfrm rot="16200000" flipH="1">
            <a:off x="5077213" y="3372569"/>
            <a:ext cx="102324" cy="1676013"/>
            <a:chOff x="6477000" y="1138372"/>
            <a:chExt cx="244472" cy="5958379"/>
          </a:xfrm>
        </p:grpSpPr>
        <p:sp>
          <p:nvSpPr>
            <p:cNvPr id="122" name="Rechteck 121">
              <a:extLst>
                <a:ext uri="{FF2B5EF4-FFF2-40B4-BE49-F238E27FC236}">
                  <a16:creationId xmlns:a16="http://schemas.microsoft.com/office/drawing/2014/main" id="{CBD81BC3-3C47-6A32-4F83-E90ECD24E773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23" name="Gerade Verbindung 460">
              <a:extLst>
                <a:ext uri="{FF2B5EF4-FFF2-40B4-BE49-F238E27FC236}">
                  <a16:creationId xmlns:a16="http://schemas.microsoft.com/office/drawing/2014/main" id="{E232EE7E-9670-D1ED-A728-9B73F1A416F2}"/>
                </a:ext>
              </a:extLst>
            </p:cNvPr>
            <p:cNvCxnSpPr>
              <a:cxnSpLocks/>
              <a:stCxn id="122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Tür">
            <a:extLst>
              <a:ext uri="{FF2B5EF4-FFF2-40B4-BE49-F238E27FC236}">
                <a16:creationId xmlns:a16="http://schemas.microsoft.com/office/drawing/2014/main" id="{9B345B8F-9B58-F4C1-5A4C-6EC2C4FF76A0}"/>
              </a:ext>
            </a:extLst>
          </p:cNvPr>
          <p:cNvGrpSpPr/>
          <p:nvPr/>
        </p:nvGrpSpPr>
        <p:grpSpPr>
          <a:xfrm rot="5400000" flipH="1">
            <a:off x="5451794" y="1282448"/>
            <a:ext cx="649336" cy="702286"/>
            <a:chOff x="2647950" y="2057400"/>
            <a:chExt cx="1139825" cy="1143000"/>
          </a:xfrm>
        </p:grpSpPr>
        <p:sp>
          <p:nvSpPr>
            <p:cNvPr id="125" name="Rechteck 124">
              <a:extLst>
                <a:ext uri="{FF2B5EF4-FFF2-40B4-BE49-F238E27FC236}">
                  <a16:creationId xmlns:a16="http://schemas.microsoft.com/office/drawing/2014/main" id="{CAC63E6A-0F0F-54C4-E27F-7C6635ED0E34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6" name="Freihandform 132">
              <a:extLst>
                <a:ext uri="{FF2B5EF4-FFF2-40B4-BE49-F238E27FC236}">
                  <a16:creationId xmlns:a16="http://schemas.microsoft.com/office/drawing/2014/main" id="{AFCD1006-B9E0-F8B1-FFE5-EFD23F7CD363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7" name="Bogen 126">
              <a:extLst>
                <a:ext uri="{FF2B5EF4-FFF2-40B4-BE49-F238E27FC236}">
                  <a16:creationId xmlns:a16="http://schemas.microsoft.com/office/drawing/2014/main" id="{2B3C49F2-5385-AEC2-767C-E70B487CFE19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8" name="Tür">
            <a:extLst>
              <a:ext uri="{FF2B5EF4-FFF2-40B4-BE49-F238E27FC236}">
                <a16:creationId xmlns:a16="http://schemas.microsoft.com/office/drawing/2014/main" id="{98A31E40-C435-9029-8C2F-FC6B0C1B929C}"/>
              </a:ext>
            </a:extLst>
          </p:cNvPr>
          <p:cNvGrpSpPr/>
          <p:nvPr/>
        </p:nvGrpSpPr>
        <p:grpSpPr>
          <a:xfrm rot="5400000" flipH="1">
            <a:off x="6597716" y="1809615"/>
            <a:ext cx="616374" cy="666636"/>
            <a:chOff x="2647950" y="2057400"/>
            <a:chExt cx="1139825" cy="1143000"/>
          </a:xfrm>
        </p:grpSpPr>
        <p:sp>
          <p:nvSpPr>
            <p:cNvPr id="129" name="Rechteck 128">
              <a:extLst>
                <a:ext uri="{FF2B5EF4-FFF2-40B4-BE49-F238E27FC236}">
                  <a16:creationId xmlns:a16="http://schemas.microsoft.com/office/drawing/2014/main" id="{AC352585-8B53-F095-9D35-ACFDD0C74EB5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0" name="Freihandform 132">
              <a:extLst>
                <a:ext uri="{FF2B5EF4-FFF2-40B4-BE49-F238E27FC236}">
                  <a16:creationId xmlns:a16="http://schemas.microsoft.com/office/drawing/2014/main" id="{95629F7C-5F67-B162-A4C8-1681136A3BAF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1" name="Bogen 130">
              <a:extLst>
                <a:ext uri="{FF2B5EF4-FFF2-40B4-BE49-F238E27FC236}">
                  <a16:creationId xmlns:a16="http://schemas.microsoft.com/office/drawing/2014/main" id="{ED4B47A8-3184-3CF9-55B1-519E923488B5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32" name="Tür">
            <a:extLst>
              <a:ext uri="{FF2B5EF4-FFF2-40B4-BE49-F238E27FC236}">
                <a16:creationId xmlns:a16="http://schemas.microsoft.com/office/drawing/2014/main" id="{BE437FB1-E169-1474-2687-6944CCB98F79}"/>
              </a:ext>
            </a:extLst>
          </p:cNvPr>
          <p:cNvGrpSpPr/>
          <p:nvPr/>
        </p:nvGrpSpPr>
        <p:grpSpPr>
          <a:xfrm rot="10800000">
            <a:off x="3878245" y="1501682"/>
            <a:ext cx="709924" cy="666636"/>
            <a:chOff x="2647950" y="2057400"/>
            <a:chExt cx="1139825" cy="1143000"/>
          </a:xfrm>
        </p:grpSpPr>
        <p:sp>
          <p:nvSpPr>
            <p:cNvPr id="133" name="Rechteck 132">
              <a:extLst>
                <a:ext uri="{FF2B5EF4-FFF2-40B4-BE49-F238E27FC236}">
                  <a16:creationId xmlns:a16="http://schemas.microsoft.com/office/drawing/2014/main" id="{B3171CEC-45DE-6194-C465-6AF4FC9A43AD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4" name="Freihandform 132">
              <a:extLst>
                <a:ext uri="{FF2B5EF4-FFF2-40B4-BE49-F238E27FC236}">
                  <a16:creationId xmlns:a16="http://schemas.microsoft.com/office/drawing/2014/main" id="{6BF32C1C-DC30-CF51-2B8F-E41D7B021825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5" name="Bogen 134">
              <a:extLst>
                <a:ext uri="{FF2B5EF4-FFF2-40B4-BE49-F238E27FC236}">
                  <a16:creationId xmlns:a16="http://schemas.microsoft.com/office/drawing/2014/main" id="{0F2109F8-EC83-D715-76E2-E1BFC20C3CCE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36" name="Tor">
            <a:extLst>
              <a:ext uri="{FF2B5EF4-FFF2-40B4-BE49-F238E27FC236}">
                <a16:creationId xmlns:a16="http://schemas.microsoft.com/office/drawing/2014/main" id="{52175675-8EAE-B10D-C2FC-51E84DBC3C6F}"/>
              </a:ext>
            </a:extLst>
          </p:cNvPr>
          <p:cNvGrpSpPr/>
          <p:nvPr/>
        </p:nvGrpSpPr>
        <p:grpSpPr>
          <a:xfrm rot="16200000" flipH="1">
            <a:off x="564169" y="3756177"/>
            <a:ext cx="202184" cy="916535"/>
            <a:chOff x="6477000" y="1138372"/>
            <a:chExt cx="244472" cy="5958379"/>
          </a:xfrm>
        </p:grpSpPr>
        <p:sp>
          <p:nvSpPr>
            <p:cNvPr id="137" name="Rechteck 136">
              <a:extLst>
                <a:ext uri="{FF2B5EF4-FFF2-40B4-BE49-F238E27FC236}">
                  <a16:creationId xmlns:a16="http://schemas.microsoft.com/office/drawing/2014/main" id="{7C7A6AB1-8719-50A3-8F8F-69BA9579B141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38" name="Gerade Verbindung 460">
              <a:extLst>
                <a:ext uri="{FF2B5EF4-FFF2-40B4-BE49-F238E27FC236}">
                  <a16:creationId xmlns:a16="http://schemas.microsoft.com/office/drawing/2014/main" id="{C137A64E-17FC-98F1-08FD-559BE12B9BE7}"/>
                </a:ext>
              </a:extLst>
            </p:cNvPr>
            <p:cNvCxnSpPr>
              <a:cxnSpLocks/>
              <a:stCxn id="137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Fischtank 1">
            <a:extLst>
              <a:ext uri="{FF2B5EF4-FFF2-40B4-BE49-F238E27FC236}">
                <a16:creationId xmlns:a16="http://schemas.microsoft.com/office/drawing/2014/main" id="{6F8C472E-F96F-6589-2D06-DDBABEFC8FCB}"/>
              </a:ext>
            </a:extLst>
          </p:cNvPr>
          <p:cNvSpPr/>
          <p:nvPr/>
        </p:nvSpPr>
        <p:spPr>
          <a:xfrm>
            <a:off x="159021" y="2697985"/>
            <a:ext cx="900000" cy="1440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140" name="Fischtank 2">
            <a:extLst>
              <a:ext uri="{FF2B5EF4-FFF2-40B4-BE49-F238E27FC236}">
                <a16:creationId xmlns:a16="http://schemas.microsoft.com/office/drawing/2014/main" id="{3B2AF06E-9836-6DA1-4986-C136565C6255}"/>
              </a:ext>
            </a:extLst>
          </p:cNvPr>
          <p:cNvSpPr/>
          <p:nvPr/>
        </p:nvSpPr>
        <p:spPr>
          <a:xfrm>
            <a:off x="1120106" y="2697983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900" dirty="0">
              <a:solidFill>
                <a:schemeClr val="tx1"/>
              </a:solidFill>
            </a:endParaRPr>
          </a:p>
        </p:txBody>
      </p:sp>
      <p:sp>
        <p:nvSpPr>
          <p:cNvPr id="141" name="Fischtank 4">
            <a:extLst>
              <a:ext uri="{FF2B5EF4-FFF2-40B4-BE49-F238E27FC236}">
                <a16:creationId xmlns:a16="http://schemas.microsoft.com/office/drawing/2014/main" id="{A846E053-83DE-12CF-C9FF-392C9F921B9E}"/>
              </a:ext>
            </a:extLst>
          </p:cNvPr>
          <p:cNvSpPr/>
          <p:nvPr/>
        </p:nvSpPr>
        <p:spPr>
          <a:xfrm>
            <a:off x="2081191" y="2697983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142" name="Rechteck: abgerundete Ecken 141">
            <a:extLst>
              <a:ext uri="{FF2B5EF4-FFF2-40B4-BE49-F238E27FC236}">
                <a16:creationId xmlns:a16="http://schemas.microsoft.com/office/drawing/2014/main" id="{6A282D02-2503-4FD8-7DF1-504C303016E0}"/>
              </a:ext>
            </a:extLst>
          </p:cNvPr>
          <p:cNvSpPr/>
          <p:nvPr/>
        </p:nvSpPr>
        <p:spPr>
          <a:xfrm>
            <a:off x="3042277" y="2702915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pic>
        <p:nvPicPr>
          <p:cNvPr id="143" name="Fisch schwarz" descr="Fisch mit einfarbiger Füllung">
            <a:extLst>
              <a:ext uri="{FF2B5EF4-FFF2-40B4-BE49-F238E27FC236}">
                <a16:creationId xmlns:a16="http://schemas.microsoft.com/office/drawing/2014/main" id="{E2BFBC05-2419-AD55-3D25-244A9F5494D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93639" y="915845"/>
            <a:ext cx="449368" cy="449368"/>
          </a:xfrm>
          <a:prstGeom prst="rect">
            <a:avLst/>
          </a:prstGeom>
        </p:spPr>
      </p:pic>
      <p:pic>
        <p:nvPicPr>
          <p:cNvPr id="148" name="Fisch schwarz" descr="Fisch mit einfarbiger Füllung">
            <a:extLst>
              <a:ext uri="{FF2B5EF4-FFF2-40B4-BE49-F238E27FC236}">
                <a16:creationId xmlns:a16="http://schemas.microsoft.com/office/drawing/2014/main" id="{E05DE1A4-937F-4A60-7D3D-F066EBA3874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07708" y="1404224"/>
            <a:ext cx="449368" cy="449368"/>
          </a:xfrm>
          <a:prstGeom prst="rect">
            <a:avLst/>
          </a:prstGeom>
        </p:spPr>
      </p:pic>
      <p:pic>
        <p:nvPicPr>
          <p:cNvPr id="149" name="Fisch schwarz" descr="Fisch mit einfarbiger Füllung">
            <a:extLst>
              <a:ext uri="{FF2B5EF4-FFF2-40B4-BE49-F238E27FC236}">
                <a16:creationId xmlns:a16="http://schemas.microsoft.com/office/drawing/2014/main" id="{99A17EE5-F404-1733-8246-6813A325A86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493639" y="1814095"/>
            <a:ext cx="465599" cy="449368"/>
          </a:xfrm>
          <a:prstGeom prst="rect">
            <a:avLst/>
          </a:prstGeom>
        </p:spPr>
      </p:pic>
      <p:grpSp>
        <p:nvGrpSpPr>
          <p:cNvPr id="150" name="Fisch weiß groß" descr="Wettbewerb Silhouette">
            <a:extLst>
              <a:ext uri="{FF2B5EF4-FFF2-40B4-BE49-F238E27FC236}">
                <a16:creationId xmlns:a16="http://schemas.microsoft.com/office/drawing/2014/main" id="{D2E0EC7D-C3D7-F187-52F2-20900A0152DE}"/>
              </a:ext>
            </a:extLst>
          </p:cNvPr>
          <p:cNvGrpSpPr/>
          <p:nvPr/>
        </p:nvGrpSpPr>
        <p:grpSpPr>
          <a:xfrm>
            <a:off x="1297921" y="1027935"/>
            <a:ext cx="316381" cy="214125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51" name="Freihandform: Form 150">
              <a:extLst>
                <a:ext uri="{FF2B5EF4-FFF2-40B4-BE49-F238E27FC236}">
                  <a16:creationId xmlns:a16="http://schemas.microsoft.com/office/drawing/2014/main" id="{4F526668-31B9-EB40-BD68-94A9F61DF87F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2" name="Freihandform: Form 151">
              <a:extLst>
                <a:ext uri="{FF2B5EF4-FFF2-40B4-BE49-F238E27FC236}">
                  <a16:creationId xmlns:a16="http://schemas.microsoft.com/office/drawing/2014/main" id="{4529751B-6AD1-AC4A-D5B4-95C421158753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3" name="Freihandform: Form 152">
              <a:extLst>
                <a:ext uri="{FF2B5EF4-FFF2-40B4-BE49-F238E27FC236}">
                  <a16:creationId xmlns:a16="http://schemas.microsoft.com/office/drawing/2014/main" id="{4D27A9FC-1485-3F12-6FEF-25687F502358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54" name="Fisch weiß groß" descr="Wettbewerb Silhouette">
            <a:extLst>
              <a:ext uri="{FF2B5EF4-FFF2-40B4-BE49-F238E27FC236}">
                <a16:creationId xmlns:a16="http://schemas.microsoft.com/office/drawing/2014/main" id="{8A9975DB-6460-97AD-F3A9-09BED2E6DD5D}"/>
              </a:ext>
            </a:extLst>
          </p:cNvPr>
          <p:cNvGrpSpPr/>
          <p:nvPr/>
        </p:nvGrpSpPr>
        <p:grpSpPr>
          <a:xfrm flipH="1">
            <a:off x="1463890" y="1449796"/>
            <a:ext cx="316381" cy="214125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55" name="Freihandform: Form 154">
              <a:extLst>
                <a:ext uri="{FF2B5EF4-FFF2-40B4-BE49-F238E27FC236}">
                  <a16:creationId xmlns:a16="http://schemas.microsoft.com/office/drawing/2014/main" id="{952FD358-7803-1399-9351-383828AB5FEC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6" name="Freihandform: Form 155">
              <a:extLst>
                <a:ext uri="{FF2B5EF4-FFF2-40B4-BE49-F238E27FC236}">
                  <a16:creationId xmlns:a16="http://schemas.microsoft.com/office/drawing/2014/main" id="{6383CE62-0068-4622-64A2-6B560587B719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7" name="Freihandform: Form 156">
              <a:extLst>
                <a:ext uri="{FF2B5EF4-FFF2-40B4-BE49-F238E27FC236}">
                  <a16:creationId xmlns:a16="http://schemas.microsoft.com/office/drawing/2014/main" id="{29249CC4-3210-3D20-3BD4-14103ED0DBCC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58" name="Fisch weiß groß" descr="Wettbewerb Silhouette">
            <a:extLst>
              <a:ext uri="{FF2B5EF4-FFF2-40B4-BE49-F238E27FC236}">
                <a16:creationId xmlns:a16="http://schemas.microsoft.com/office/drawing/2014/main" id="{EDD8E136-9DB6-54E8-B2DD-C921B10F6F68}"/>
              </a:ext>
            </a:extLst>
          </p:cNvPr>
          <p:cNvGrpSpPr/>
          <p:nvPr/>
        </p:nvGrpSpPr>
        <p:grpSpPr>
          <a:xfrm>
            <a:off x="1272007" y="1842703"/>
            <a:ext cx="316381" cy="214125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59" name="Freihandform: Form 158">
              <a:extLst>
                <a:ext uri="{FF2B5EF4-FFF2-40B4-BE49-F238E27FC236}">
                  <a16:creationId xmlns:a16="http://schemas.microsoft.com/office/drawing/2014/main" id="{3119855E-605D-8E52-C932-1C5FB62BFA2D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0" name="Freihandform: Form 159">
              <a:extLst>
                <a:ext uri="{FF2B5EF4-FFF2-40B4-BE49-F238E27FC236}">
                  <a16:creationId xmlns:a16="http://schemas.microsoft.com/office/drawing/2014/main" id="{0CCE62DF-BE32-1B04-9A3F-29985FA20AED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1" name="Freihandform: Form 160">
              <a:extLst>
                <a:ext uri="{FF2B5EF4-FFF2-40B4-BE49-F238E27FC236}">
                  <a16:creationId xmlns:a16="http://schemas.microsoft.com/office/drawing/2014/main" id="{79AD9AFD-6286-E544-817E-6DBF4B846569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62" name="Fisch weiß groß" descr="Wettbewerb Silhouette">
            <a:extLst>
              <a:ext uri="{FF2B5EF4-FFF2-40B4-BE49-F238E27FC236}">
                <a16:creationId xmlns:a16="http://schemas.microsoft.com/office/drawing/2014/main" id="{E98E199B-240A-F673-5EE8-57C4714134F0}"/>
              </a:ext>
            </a:extLst>
          </p:cNvPr>
          <p:cNvGrpSpPr/>
          <p:nvPr/>
        </p:nvGrpSpPr>
        <p:grpSpPr>
          <a:xfrm>
            <a:off x="2672762" y="1046795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63" name="Freihandform: Form 162">
              <a:extLst>
                <a:ext uri="{FF2B5EF4-FFF2-40B4-BE49-F238E27FC236}">
                  <a16:creationId xmlns:a16="http://schemas.microsoft.com/office/drawing/2014/main" id="{E82BB7B0-9A3F-87A2-52C9-F16338C88CD5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4" name="Freihandform: Form 163">
              <a:extLst>
                <a:ext uri="{FF2B5EF4-FFF2-40B4-BE49-F238E27FC236}">
                  <a16:creationId xmlns:a16="http://schemas.microsoft.com/office/drawing/2014/main" id="{6C842BF3-DFCB-A366-47F7-DF73B5919605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5" name="Freihandform: Form 164">
              <a:extLst>
                <a:ext uri="{FF2B5EF4-FFF2-40B4-BE49-F238E27FC236}">
                  <a16:creationId xmlns:a16="http://schemas.microsoft.com/office/drawing/2014/main" id="{C4E2CE1E-C25B-7A7B-57AE-6EEFB0B88A6E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pic>
        <p:nvPicPr>
          <p:cNvPr id="166" name="Krebs" descr="Krebs Silhouette">
            <a:extLst>
              <a:ext uri="{FF2B5EF4-FFF2-40B4-BE49-F238E27FC236}">
                <a16:creationId xmlns:a16="http://schemas.microsoft.com/office/drawing/2014/main" id="{9DBE0106-8511-A3B6-23E2-7C0F4FB5112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0544684">
            <a:off x="3144495" y="3127630"/>
            <a:ext cx="239551" cy="239551"/>
          </a:xfrm>
          <a:prstGeom prst="rect">
            <a:avLst/>
          </a:prstGeom>
        </p:spPr>
      </p:pic>
      <p:pic>
        <p:nvPicPr>
          <p:cNvPr id="167" name="Krebs" descr="Krebs Silhouette">
            <a:extLst>
              <a:ext uri="{FF2B5EF4-FFF2-40B4-BE49-F238E27FC236}">
                <a16:creationId xmlns:a16="http://schemas.microsoft.com/office/drawing/2014/main" id="{578767B6-B444-FA5E-A0E7-CF25CE46E70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022990" flipV="1">
            <a:off x="3564830" y="2869283"/>
            <a:ext cx="239551" cy="239551"/>
          </a:xfrm>
          <a:prstGeom prst="rect">
            <a:avLst/>
          </a:prstGeom>
        </p:spPr>
      </p:pic>
      <p:pic>
        <p:nvPicPr>
          <p:cNvPr id="168" name="Krebs" descr="Krebs Silhouette">
            <a:extLst>
              <a:ext uri="{FF2B5EF4-FFF2-40B4-BE49-F238E27FC236}">
                <a16:creationId xmlns:a16="http://schemas.microsoft.com/office/drawing/2014/main" id="{869595B7-BF35-99B2-91FB-4772EC222CA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998465">
            <a:off x="3580875" y="3666399"/>
            <a:ext cx="239551" cy="239551"/>
          </a:xfrm>
          <a:prstGeom prst="rect">
            <a:avLst/>
          </a:prstGeom>
        </p:spPr>
      </p:pic>
      <p:pic>
        <p:nvPicPr>
          <p:cNvPr id="169" name="Krebs" descr="Krebs Silhouette">
            <a:extLst>
              <a:ext uri="{FF2B5EF4-FFF2-40B4-BE49-F238E27FC236}">
                <a16:creationId xmlns:a16="http://schemas.microsoft.com/office/drawing/2014/main" id="{C6D3A4FB-088E-D2D7-6CD9-71DEA528D41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7713910" flipV="1">
            <a:off x="3184548" y="3694639"/>
            <a:ext cx="239551" cy="239551"/>
          </a:xfrm>
          <a:prstGeom prst="rect">
            <a:avLst/>
          </a:prstGeom>
        </p:spPr>
      </p:pic>
      <p:grpSp>
        <p:nvGrpSpPr>
          <p:cNvPr id="170" name="Fisch weiß groß" descr="Wettbewerb Silhouette">
            <a:extLst>
              <a:ext uri="{FF2B5EF4-FFF2-40B4-BE49-F238E27FC236}">
                <a16:creationId xmlns:a16="http://schemas.microsoft.com/office/drawing/2014/main" id="{EC9730FB-8DAF-E270-D696-377043CAE82D}"/>
              </a:ext>
            </a:extLst>
          </p:cNvPr>
          <p:cNvGrpSpPr/>
          <p:nvPr/>
        </p:nvGrpSpPr>
        <p:grpSpPr>
          <a:xfrm>
            <a:off x="2265369" y="1556148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71" name="Freihandform: Form 170">
              <a:extLst>
                <a:ext uri="{FF2B5EF4-FFF2-40B4-BE49-F238E27FC236}">
                  <a16:creationId xmlns:a16="http://schemas.microsoft.com/office/drawing/2014/main" id="{0BDE00FC-FF0E-A5E6-AAC9-F1F8137B9F24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2" name="Freihandform: Form 171">
              <a:extLst>
                <a:ext uri="{FF2B5EF4-FFF2-40B4-BE49-F238E27FC236}">
                  <a16:creationId xmlns:a16="http://schemas.microsoft.com/office/drawing/2014/main" id="{5697D8F2-54C1-5556-2AEE-4AF0FF57282D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3" name="Freihandform: Form 172">
              <a:extLst>
                <a:ext uri="{FF2B5EF4-FFF2-40B4-BE49-F238E27FC236}">
                  <a16:creationId xmlns:a16="http://schemas.microsoft.com/office/drawing/2014/main" id="{56AD7FD0-A985-609C-045E-9173DACB346F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74" name="Fisch weiß groß" descr="Wettbewerb Silhouette">
            <a:extLst>
              <a:ext uri="{FF2B5EF4-FFF2-40B4-BE49-F238E27FC236}">
                <a16:creationId xmlns:a16="http://schemas.microsoft.com/office/drawing/2014/main" id="{8FF6FD0D-8D02-02BE-1819-FB222050FA4D}"/>
              </a:ext>
            </a:extLst>
          </p:cNvPr>
          <p:cNvGrpSpPr/>
          <p:nvPr/>
        </p:nvGrpSpPr>
        <p:grpSpPr>
          <a:xfrm>
            <a:off x="2620947" y="1906922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75" name="Freihandform: Form 174">
              <a:extLst>
                <a:ext uri="{FF2B5EF4-FFF2-40B4-BE49-F238E27FC236}">
                  <a16:creationId xmlns:a16="http://schemas.microsoft.com/office/drawing/2014/main" id="{B5A1D24B-86C8-E5E9-B407-5776A8691CFC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6" name="Freihandform: Form 175">
              <a:extLst>
                <a:ext uri="{FF2B5EF4-FFF2-40B4-BE49-F238E27FC236}">
                  <a16:creationId xmlns:a16="http://schemas.microsoft.com/office/drawing/2014/main" id="{FF7A6B66-4319-F9AF-B75C-F5BB0B359B4C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7" name="Freihandform: Form 176">
              <a:extLst>
                <a:ext uri="{FF2B5EF4-FFF2-40B4-BE49-F238E27FC236}">
                  <a16:creationId xmlns:a16="http://schemas.microsoft.com/office/drawing/2014/main" id="{05E4CE8A-F0A7-E739-E231-C3ED89CEC40A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78" name="Tor Fischtank">
            <a:extLst>
              <a:ext uri="{FF2B5EF4-FFF2-40B4-BE49-F238E27FC236}">
                <a16:creationId xmlns:a16="http://schemas.microsoft.com/office/drawing/2014/main" id="{7C08D788-D4BD-7581-C9E4-8191640D407D}"/>
              </a:ext>
            </a:extLst>
          </p:cNvPr>
          <p:cNvGrpSpPr/>
          <p:nvPr/>
        </p:nvGrpSpPr>
        <p:grpSpPr>
          <a:xfrm rot="16200000" flipH="1">
            <a:off x="573021" y="2431233"/>
            <a:ext cx="72000" cy="540000"/>
            <a:chOff x="6477000" y="1138372"/>
            <a:chExt cx="244472" cy="5958379"/>
          </a:xfrm>
        </p:grpSpPr>
        <p:sp>
          <p:nvSpPr>
            <p:cNvPr id="179" name="Rechteck 178">
              <a:extLst>
                <a:ext uri="{FF2B5EF4-FFF2-40B4-BE49-F238E27FC236}">
                  <a16:creationId xmlns:a16="http://schemas.microsoft.com/office/drawing/2014/main" id="{CF331317-835D-39E4-B07A-6C92342484E0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80" name="Gerade Verbindung 460">
              <a:extLst>
                <a:ext uri="{FF2B5EF4-FFF2-40B4-BE49-F238E27FC236}">
                  <a16:creationId xmlns:a16="http://schemas.microsoft.com/office/drawing/2014/main" id="{AED52F73-C137-4457-721D-477B46B68079}"/>
                </a:ext>
              </a:extLst>
            </p:cNvPr>
            <p:cNvCxnSpPr>
              <a:cxnSpLocks/>
              <a:stCxn id="179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" name="Tor Fischtank">
            <a:extLst>
              <a:ext uri="{FF2B5EF4-FFF2-40B4-BE49-F238E27FC236}">
                <a16:creationId xmlns:a16="http://schemas.microsoft.com/office/drawing/2014/main" id="{7BD2A09D-C1C6-78E0-27D2-666501CF61A9}"/>
              </a:ext>
            </a:extLst>
          </p:cNvPr>
          <p:cNvGrpSpPr/>
          <p:nvPr/>
        </p:nvGrpSpPr>
        <p:grpSpPr>
          <a:xfrm rot="16200000" flipH="1">
            <a:off x="573021" y="3864739"/>
            <a:ext cx="72000" cy="540000"/>
            <a:chOff x="6477000" y="1138372"/>
            <a:chExt cx="244472" cy="5958379"/>
          </a:xfrm>
        </p:grpSpPr>
        <p:sp>
          <p:nvSpPr>
            <p:cNvPr id="185" name="Rechteck 184">
              <a:extLst>
                <a:ext uri="{FF2B5EF4-FFF2-40B4-BE49-F238E27FC236}">
                  <a16:creationId xmlns:a16="http://schemas.microsoft.com/office/drawing/2014/main" id="{FD96C665-CBB9-B1F7-EE45-201D99AF4780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86" name="Gerade Verbindung 460">
              <a:extLst>
                <a:ext uri="{FF2B5EF4-FFF2-40B4-BE49-F238E27FC236}">
                  <a16:creationId xmlns:a16="http://schemas.microsoft.com/office/drawing/2014/main" id="{6731FDFE-06AE-634F-072F-E7064D79C323}"/>
                </a:ext>
              </a:extLst>
            </p:cNvPr>
            <p:cNvCxnSpPr>
              <a:cxnSpLocks/>
              <a:stCxn id="185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4" name="Kamera" descr="Ein Bild, das Grafiken, Kreis, Logo, Grafikdesign enthält.&#10;&#10;KI-generierte Inhalte können fehlerhaft sein.">
            <a:extLst>
              <a:ext uri="{FF2B5EF4-FFF2-40B4-BE49-F238E27FC236}">
                <a16:creationId xmlns:a16="http://schemas.microsoft.com/office/drawing/2014/main" id="{4DEECB31-B8A6-321C-D93E-A360827BC6C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04" y="2371630"/>
            <a:ext cx="172808" cy="172808"/>
          </a:xfrm>
          <a:prstGeom prst="rect">
            <a:avLst/>
          </a:prstGeom>
        </p:spPr>
      </p:pic>
      <p:pic>
        <p:nvPicPr>
          <p:cNvPr id="75" name="Kamera" descr="Ein Bild, das Grafiken, Kreis, Logo, Grafikdesign enthält.&#10;&#10;KI-generierte Inhalte können fehlerhaft sein.">
            <a:extLst>
              <a:ext uri="{FF2B5EF4-FFF2-40B4-BE49-F238E27FC236}">
                <a16:creationId xmlns:a16="http://schemas.microsoft.com/office/drawing/2014/main" id="{D6BEA7AF-AA00-D920-A422-44DEC04AC96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327" y="4015127"/>
            <a:ext cx="172808" cy="172808"/>
          </a:xfrm>
          <a:prstGeom prst="rect">
            <a:avLst/>
          </a:prstGeom>
        </p:spPr>
      </p:pic>
      <p:pic>
        <p:nvPicPr>
          <p:cNvPr id="76" name="Kamera" descr="Ein Bild, das Grafiken, Kreis, Logo, Grafikdesign enthält.&#10;&#10;KI-generierte Inhalte können fehlerhaft sein.">
            <a:extLst>
              <a:ext uri="{FF2B5EF4-FFF2-40B4-BE49-F238E27FC236}">
                <a16:creationId xmlns:a16="http://schemas.microsoft.com/office/drawing/2014/main" id="{A21D2B7D-FE5B-4076-5DB2-6CFC590DE58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088" y="4241227"/>
            <a:ext cx="172808" cy="172808"/>
          </a:xfrm>
          <a:prstGeom prst="rect">
            <a:avLst/>
          </a:prstGeom>
        </p:spPr>
      </p:pic>
      <p:pic>
        <p:nvPicPr>
          <p:cNvPr id="77" name="Kamera" descr="Ein Bild, das Grafiken, Kreis, Logo, Grafikdesign enthält.&#10;&#10;KI-generierte Inhalte können fehlerhaft sein.">
            <a:extLst>
              <a:ext uri="{FF2B5EF4-FFF2-40B4-BE49-F238E27FC236}">
                <a16:creationId xmlns:a16="http://schemas.microsoft.com/office/drawing/2014/main" id="{87528B8C-63B5-B4A8-A116-178E1978356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841" y="1789771"/>
            <a:ext cx="172808" cy="172808"/>
          </a:xfrm>
          <a:prstGeom prst="rect">
            <a:avLst/>
          </a:prstGeom>
        </p:spPr>
      </p:pic>
      <p:pic>
        <p:nvPicPr>
          <p:cNvPr id="94" name="MagSchloss Tastatur Stufe 3" descr="Ein Bild, das Grafiken, Farbigkeit, Magenta, Symbol enthält.&#10;&#10;KI-generierte Inhalte können fehlerhaft sein.">
            <a:extLst>
              <a:ext uri="{FF2B5EF4-FFF2-40B4-BE49-F238E27FC236}">
                <a16:creationId xmlns:a16="http://schemas.microsoft.com/office/drawing/2014/main" id="{58E1A61C-FED0-9CE9-E295-37A76F6DCE5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681" y="4227675"/>
            <a:ext cx="172808" cy="172808"/>
          </a:xfrm>
          <a:prstGeom prst="rect">
            <a:avLst/>
          </a:prstGeom>
        </p:spPr>
      </p:pic>
      <p:pic>
        <p:nvPicPr>
          <p:cNvPr id="98" name="MagSchloss Tastatur Stufe 3" descr="Ein Bild, das Grafiken, Farbigkeit, Magenta, Symbol enthält.&#10;&#10;KI-generierte Inhalte können fehlerhaft sein.">
            <a:extLst>
              <a:ext uri="{FF2B5EF4-FFF2-40B4-BE49-F238E27FC236}">
                <a16:creationId xmlns:a16="http://schemas.microsoft.com/office/drawing/2014/main" id="{CC8713E9-38E3-1328-EA57-70EB4853777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841" y="1943186"/>
            <a:ext cx="172808" cy="172808"/>
          </a:xfrm>
          <a:prstGeom prst="rect">
            <a:avLst/>
          </a:prstGeom>
        </p:spPr>
      </p:pic>
      <p:pic>
        <p:nvPicPr>
          <p:cNvPr id="100" name="MagSchloss Stufe 2 Tastatur" descr="Ein Bild, das Grafiken, Symbol, Farbigkeit, Magenta enthält.&#10;&#10;KI-generierte Inhalte können fehlerhaft sein.">
            <a:extLst>
              <a:ext uri="{FF2B5EF4-FFF2-40B4-BE49-F238E27FC236}">
                <a16:creationId xmlns:a16="http://schemas.microsoft.com/office/drawing/2014/main" id="{0E12706B-4AD6-DC79-3B38-7EA8D620400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7778" y="1485154"/>
            <a:ext cx="154762" cy="154762"/>
          </a:xfrm>
          <a:prstGeom prst="rect">
            <a:avLst/>
          </a:prstGeom>
        </p:spPr>
      </p:pic>
      <p:pic>
        <p:nvPicPr>
          <p:cNvPr id="102" name="Grafik 101" descr="Ein Bild, das Grafiken, Magenta, Symbol, Design enthält.&#10;&#10;KI-generierte Inhalte können fehlerhaft sein.">
            <a:extLst>
              <a:ext uri="{FF2B5EF4-FFF2-40B4-BE49-F238E27FC236}">
                <a16:creationId xmlns:a16="http://schemas.microsoft.com/office/drawing/2014/main" id="{C99D60A0-3E5E-C962-A7B7-CA6EDA07595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0710" y="1828130"/>
            <a:ext cx="167446" cy="167446"/>
          </a:xfrm>
          <a:prstGeom prst="rect">
            <a:avLst/>
          </a:prstGeom>
        </p:spPr>
      </p:pic>
      <p:pic>
        <p:nvPicPr>
          <p:cNvPr id="103" name="Fischgräten" descr="Toter Fisch Skelett Silhouette">
            <a:extLst>
              <a:ext uri="{FF2B5EF4-FFF2-40B4-BE49-F238E27FC236}">
                <a16:creationId xmlns:a16="http://schemas.microsoft.com/office/drawing/2014/main" id="{DDF128CF-55D4-905D-679D-E34E3B5B8E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4855462">
            <a:off x="1235680" y="3010472"/>
            <a:ext cx="378111" cy="273205"/>
          </a:xfrm>
          <a:prstGeom prst="rect">
            <a:avLst/>
          </a:prstGeom>
        </p:spPr>
      </p:pic>
      <p:pic>
        <p:nvPicPr>
          <p:cNvPr id="104" name="Fischgräten" descr="Toter Fisch Skelett Silhouette">
            <a:extLst>
              <a:ext uri="{FF2B5EF4-FFF2-40B4-BE49-F238E27FC236}">
                <a16:creationId xmlns:a16="http://schemas.microsoft.com/office/drawing/2014/main" id="{01E4A64F-16B3-1A9C-F7E2-05700AD060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708070">
            <a:off x="1416625" y="3377405"/>
            <a:ext cx="378111" cy="273205"/>
          </a:xfrm>
          <a:prstGeom prst="rect">
            <a:avLst/>
          </a:prstGeom>
        </p:spPr>
      </p:pic>
      <p:pic>
        <p:nvPicPr>
          <p:cNvPr id="105" name="Fischgräten" descr="Toter Fisch Skelett Silhouette">
            <a:extLst>
              <a:ext uri="{FF2B5EF4-FFF2-40B4-BE49-F238E27FC236}">
                <a16:creationId xmlns:a16="http://schemas.microsoft.com/office/drawing/2014/main" id="{B5CAAC39-9BEA-B48F-CFF3-F971555321B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8978699">
            <a:off x="1223881" y="3731821"/>
            <a:ext cx="378111" cy="273205"/>
          </a:xfrm>
          <a:prstGeom prst="rect">
            <a:avLst/>
          </a:prstGeom>
        </p:spPr>
      </p:pic>
      <p:pic>
        <p:nvPicPr>
          <p:cNvPr id="108" name="Fischgräten" descr="Toter Fisch Skelett Silhouette">
            <a:extLst>
              <a:ext uri="{FF2B5EF4-FFF2-40B4-BE49-F238E27FC236}">
                <a16:creationId xmlns:a16="http://schemas.microsoft.com/office/drawing/2014/main" id="{0480ECE0-C4BF-B34B-ED01-C2AA5097E4A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7755316">
            <a:off x="1643889" y="2908040"/>
            <a:ext cx="378111" cy="273205"/>
          </a:xfrm>
          <a:prstGeom prst="rect">
            <a:avLst/>
          </a:prstGeom>
        </p:spPr>
      </p:pic>
      <p:pic>
        <p:nvPicPr>
          <p:cNvPr id="109" name="Fisch schwarz" descr="Fisch mit einfarbiger Füllung">
            <a:extLst>
              <a:ext uri="{FF2B5EF4-FFF2-40B4-BE49-F238E27FC236}">
                <a16:creationId xmlns:a16="http://schemas.microsoft.com/office/drawing/2014/main" id="{17FA2AA1-30B2-2470-5064-DAF0E1C1763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2424552" y="2785557"/>
            <a:ext cx="449368" cy="449368"/>
          </a:xfrm>
          <a:prstGeom prst="rect">
            <a:avLst/>
          </a:prstGeom>
        </p:spPr>
      </p:pic>
      <p:pic>
        <p:nvPicPr>
          <p:cNvPr id="110" name="Fisch schwarz" descr="Fisch mit einfarbiger Füllung">
            <a:extLst>
              <a:ext uri="{FF2B5EF4-FFF2-40B4-BE49-F238E27FC236}">
                <a16:creationId xmlns:a16="http://schemas.microsoft.com/office/drawing/2014/main" id="{F03D5AE5-5DDD-BFDB-BD48-517F944AC0F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2138621" y="3273936"/>
            <a:ext cx="449368" cy="449368"/>
          </a:xfrm>
          <a:prstGeom prst="rect">
            <a:avLst/>
          </a:prstGeom>
        </p:spPr>
      </p:pic>
      <p:pic>
        <p:nvPicPr>
          <p:cNvPr id="111" name="Fisch schwarz" descr="Fisch mit einfarbiger Füllung">
            <a:extLst>
              <a:ext uri="{FF2B5EF4-FFF2-40B4-BE49-F238E27FC236}">
                <a16:creationId xmlns:a16="http://schemas.microsoft.com/office/drawing/2014/main" id="{3B80B139-BD2C-2FB4-6246-475B963B42E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424552" y="3683807"/>
            <a:ext cx="465599" cy="449368"/>
          </a:xfrm>
          <a:prstGeom prst="rect">
            <a:avLst/>
          </a:prstGeom>
        </p:spPr>
      </p:pic>
      <p:grpSp>
        <p:nvGrpSpPr>
          <p:cNvPr id="112" name="Fisch weiß groß" descr="Wettbewerb Silhouette">
            <a:extLst>
              <a:ext uri="{FF2B5EF4-FFF2-40B4-BE49-F238E27FC236}">
                <a16:creationId xmlns:a16="http://schemas.microsoft.com/office/drawing/2014/main" id="{F54D8C84-251D-2955-C6F9-4E1385DD38E3}"/>
              </a:ext>
            </a:extLst>
          </p:cNvPr>
          <p:cNvGrpSpPr/>
          <p:nvPr/>
        </p:nvGrpSpPr>
        <p:grpSpPr>
          <a:xfrm>
            <a:off x="3223842" y="1011972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13" name="Freihandform: Form 112">
              <a:extLst>
                <a:ext uri="{FF2B5EF4-FFF2-40B4-BE49-F238E27FC236}">
                  <a16:creationId xmlns:a16="http://schemas.microsoft.com/office/drawing/2014/main" id="{7A3E5449-B1C4-04FE-EAFE-DDFDA4D5FAD6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4" name="Freihandform: Form 113">
              <a:extLst>
                <a:ext uri="{FF2B5EF4-FFF2-40B4-BE49-F238E27FC236}">
                  <a16:creationId xmlns:a16="http://schemas.microsoft.com/office/drawing/2014/main" id="{BCFD6384-D82B-CCFD-9EA6-158EBAB00CF6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5" name="Freihandform: Form 114">
              <a:extLst>
                <a:ext uri="{FF2B5EF4-FFF2-40B4-BE49-F238E27FC236}">
                  <a16:creationId xmlns:a16="http://schemas.microsoft.com/office/drawing/2014/main" id="{474FDD83-4155-BCFF-32BC-45903C949205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16" name="Fisch weiß groß" descr="Wettbewerb Silhouette">
            <a:extLst>
              <a:ext uri="{FF2B5EF4-FFF2-40B4-BE49-F238E27FC236}">
                <a16:creationId xmlns:a16="http://schemas.microsoft.com/office/drawing/2014/main" id="{9B87406D-1F13-3F74-1BAB-C665ADEB916F}"/>
              </a:ext>
            </a:extLst>
          </p:cNvPr>
          <p:cNvGrpSpPr/>
          <p:nvPr/>
        </p:nvGrpSpPr>
        <p:grpSpPr>
          <a:xfrm>
            <a:off x="3621622" y="1399141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17" name="Freihandform: Form 116">
              <a:extLst>
                <a:ext uri="{FF2B5EF4-FFF2-40B4-BE49-F238E27FC236}">
                  <a16:creationId xmlns:a16="http://schemas.microsoft.com/office/drawing/2014/main" id="{8617383D-DF02-9A01-FC1F-3E16393F737D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8" name="Freihandform: Form 117">
              <a:extLst>
                <a:ext uri="{FF2B5EF4-FFF2-40B4-BE49-F238E27FC236}">
                  <a16:creationId xmlns:a16="http://schemas.microsoft.com/office/drawing/2014/main" id="{AC4CC4B7-E2FE-627C-B1F5-72192BAD84B9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9" name="Freihandform: Form 118">
              <a:extLst>
                <a:ext uri="{FF2B5EF4-FFF2-40B4-BE49-F238E27FC236}">
                  <a16:creationId xmlns:a16="http://schemas.microsoft.com/office/drawing/2014/main" id="{CF0EE7FB-DC98-31E1-8A66-E91315D2BEAB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20" name="Fisch weiß groß" descr="Wettbewerb Silhouette">
            <a:extLst>
              <a:ext uri="{FF2B5EF4-FFF2-40B4-BE49-F238E27FC236}">
                <a16:creationId xmlns:a16="http://schemas.microsoft.com/office/drawing/2014/main" id="{B67AB7C7-60A3-D903-0439-E2C433E42021}"/>
              </a:ext>
            </a:extLst>
          </p:cNvPr>
          <p:cNvGrpSpPr/>
          <p:nvPr/>
        </p:nvGrpSpPr>
        <p:grpSpPr>
          <a:xfrm>
            <a:off x="3165825" y="1943489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81" name="Freihandform: Form 180">
              <a:extLst>
                <a:ext uri="{FF2B5EF4-FFF2-40B4-BE49-F238E27FC236}">
                  <a16:creationId xmlns:a16="http://schemas.microsoft.com/office/drawing/2014/main" id="{F07DAD11-2312-8014-6B51-EDB8896B23BD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2" name="Freihandform: Form 181">
              <a:extLst>
                <a:ext uri="{FF2B5EF4-FFF2-40B4-BE49-F238E27FC236}">
                  <a16:creationId xmlns:a16="http://schemas.microsoft.com/office/drawing/2014/main" id="{596DD219-DA50-5BFB-6EC7-23E4277DD76E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3" name="Freihandform: Form 182">
              <a:extLst>
                <a:ext uri="{FF2B5EF4-FFF2-40B4-BE49-F238E27FC236}">
                  <a16:creationId xmlns:a16="http://schemas.microsoft.com/office/drawing/2014/main" id="{5CAAB61A-0DF2-857A-AA77-012DDC7E3D93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187" name="Titel 186">
            <a:extLst>
              <a:ext uri="{FF2B5EF4-FFF2-40B4-BE49-F238E27FC236}">
                <a16:creationId xmlns:a16="http://schemas.microsoft.com/office/drawing/2014/main" id="{55F10C30-75E9-4685-D5D5-40F67F270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76" y="37250"/>
            <a:ext cx="8543925" cy="686848"/>
          </a:xfrm>
        </p:spPr>
        <p:txBody>
          <a:bodyPr>
            <a:normAutofit fontScale="90000"/>
          </a:bodyPr>
          <a:lstStyle/>
          <a:p>
            <a:r>
              <a:rPr lang="de-DE" dirty="0"/>
              <a:t>Hansens Fischhalle</a:t>
            </a:r>
          </a:p>
        </p:txBody>
      </p:sp>
      <p:pic>
        <p:nvPicPr>
          <p:cNvPr id="188" name="1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FBBDBC9E-3538-47EA-A3F9-E942F18D67D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439" y="2785063"/>
            <a:ext cx="250613" cy="352425"/>
          </a:xfrm>
          <a:prstGeom prst="rect">
            <a:avLst/>
          </a:prstGeom>
        </p:spPr>
      </p:pic>
      <p:pic>
        <p:nvPicPr>
          <p:cNvPr id="189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6BC6FAE6-D19D-531D-E35E-03D089EBC2B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534" y="1437961"/>
            <a:ext cx="196426" cy="276225"/>
          </a:xfrm>
          <a:prstGeom prst="rect">
            <a:avLst/>
          </a:prstGeom>
        </p:spPr>
      </p:pic>
      <p:pic>
        <p:nvPicPr>
          <p:cNvPr id="190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A8B11737-2306-FDCB-EB83-70BD91CD2C0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473" y="2740678"/>
            <a:ext cx="243840" cy="342900"/>
          </a:xfrm>
          <a:prstGeom prst="rect">
            <a:avLst/>
          </a:prstGeom>
        </p:spPr>
      </p:pic>
      <p:pic>
        <p:nvPicPr>
          <p:cNvPr id="191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F1AC5E2C-2B1E-DF62-C721-A29428BB2102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190" y="1022313"/>
            <a:ext cx="243840" cy="342900"/>
          </a:xfrm>
          <a:prstGeom prst="rect">
            <a:avLst/>
          </a:prstGeom>
        </p:spPr>
      </p:pic>
      <p:pic>
        <p:nvPicPr>
          <p:cNvPr id="194" name="Schloss Stufe 3" descr="Ein Bild, das Grafiken, Magenta, Symbol, Design enthält.&#10;&#10;KI-generierte Inhalte können fehlerhaft sein.">
            <a:extLst>
              <a:ext uri="{FF2B5EF4-FFF2-40B4-BE49-F238E27FC236}">
                <a16:creationId xmlns:a16="http://schemas.microsoft.com/office/drawing/2014/main" id="{0DDB1786-1FDD-179A-0CF9-58D3B6148BF9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84" y="2629632"/>
            <a:ext cx="194702" cy="194702"/>
          </a:xfrm>
          <a:prstGeom prst="rect">
            <a:avLst/>
          </a:prstGeom>
        </p:spPr>
      </p:pic>
      <p:pic>
        <p:nvPicPr>
          <p:cNvPr id="197" name="Grafik 196" descr="Ein Bild, das Grafiken, Symbol, Schrift, Magenta enthält.&#10;&#10;KI-generierte Inhalte können fehlerhaft sein.">
            <a:extLst>
              <a:ext uri="{FF2B5EF4-FFF2-40B4-BE49-F238E27FC236}">
                <a16:creationId xmlns:a16="http://schemas.microsoft.com/office/drawing/2014/main" id="{2D15564D-B3DA-C19C-AFEF-3AF3534498CB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153" y="1004752"/>
            <a:ext cx="243011" cy="172808"/>
          </a:xfrm>
          <a:prstGeom prst="rect">
            <a:avLst/>
          </a:prstGeom>
        </p:spPr>
      </p:pic>
      <p:pic>
        <p:nvPicPr>
          <p:cNvPr id="198" name="6" descr="Ein Bild, das Herz, pink, Magenta, Valentinstag enthält.&#10;&#10;KI-generierte Inhalte können fehlerhaft sein.">
            <a:extLst>
              <a:ext uri="{FF2B5EF4-FFF2-40B4-BE49-F238E27FC236}">
                <a16:creationId xmlns:a16="http://schemas.microsoft.com/office/drawing/2014/main" id="{9966F4DD-29ED-CFD2-6270-C92751BB1152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88" y="3425845"/>
            <a:ext cx="170785" cy="240167"/>
          </a:xfrm>
          <a:prstGeom prst="rect">
            <a:avLst/>
          </a:prstGeom>
        </p:spPr>
      </p:pic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62D24DF3-EDDA-FAA6-688F-51AD532997E1}"/>
              </a:ext>
            </a:extLst>
          </p:cNvPr>
          <p:cNvGraphicFramePr>
            <a:graphicFrameLocks noGrp="1"/>
          </p:cNvGraphicFramePr>
          <p:nvPr/>
        </p:nvGraphicFramePr>
        <p:xfrm>
          <a:off x="814876" y="5944277"/>
          <a:ext cx="7351815" cy="777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8242">
                  <a:extLst>
                    <a:ext uri="{9D8B030D-6E8A-4147-A177-3AD203B41FA5}">
                      <a16:colId xmlns:a16="http://schemas.microsoft.com/office/drawing/2014/main" val="2596479113"/>
                    </a:ext>
                  </a:extLst>
                </a:gridCol>
                <a:gridCol w="3338282">
                  <a:extLst>
                    <a:ext uri="{9D8B030D-6E8A-4147-A177-3AD203B41FA5}">
                      <a16:colId xmlns:a16="http://schemas.microsoft.com/office/drawing/2014/main" val="3749923214"/>
                    </a:ext>
                  </a:extLst>
                </a:gridCol>
                <a:gridCol w="420492">
                  <a:extLst>
                    <a:ext uri="{9D8B030D-6E8A-4147-A177-3AD203B41FA5}">
                      <a16:colId xmlns:a16="http://schemas.microsoft.com/office/drawing/2014/main" val="617909360"/>
                    </a:ext>
                  </a:extLst>
                </a:gridCol>
                <a:gridCol w="3074799">
                  <a:extLst>
                    <a:ext uri="{9D8B030D-6E8A-4147-A177-3AD203B41FA5}">
                      <a16:colId xmlns:a16="http://schemas.microsoft.com/office/drawing/2014/main" val="637834604"/>
                    </a:ext>
                  </a:extLst>
                </a:gridCol>
              </a:tblGrid>
              <a:tr h="245460"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Hansens Fischhalle – Vorraum mit kleiner Werkstatt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Pumpen und Wasseraufbereitung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277823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Büro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Ladedrohne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652139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Kombi von Susi und Strolch vom Überlandexpress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Als Fischtank getarntes Lager + verstecktem 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76252"/>
                  </a:ext>
                </a:extLst>
              </a:tr>
            </a:tbl>
          </a:graphicData>
        </a:graphic>
      </p:graphicFrame>
      <p:pic>
        <p:nvPicPr>
          <p:cNvPr id="11" name="1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4B68FDD8-D92A-8CFD-DB1D-6699ED5C1D4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50" y="5939764"/>
            <a:ext cx="194032" cy="272857"/>
          </a:xfrm>
          <a:prstGeom prst="rect">
            <a:avLst/>
          </a:prstGeom>
        </p:spPr>
      </p:pic>
      <p:pic>
        <p:nvPicPr>
          <p:cNvPr id="12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BFF44FAA-E0E4-EAE3-AD94-CC5AF0D63AD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52" y="6220131"/>
            <a:ext cx="140629" cy="197761"/>
          </a:xfrm>
          <a:prstGeom prst="rect">
            <a:avLst/>
          </a:prstGeom>
        </p:spPr>
      </p:pic>
      <p:pic>
        <p:nvPicPr>
          <p:cNvPr id="60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F1A70F2B-A7B8-E44C-1957-53A66B248EEE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66" y="6515100"/>
            <a:ext cx="161801" cy="227532"/>
          </a:xfrm>
          <a:prstGeom prst="rect">
            <a:avLst/>
          </a:prstGeom>
        </p:spPr>
      </p:pic>
      <p:pic>
        <p:nvPicPr>
          <p:cNvPr id="78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A0AA6CAE-C314-35FE-84FC-ABE4E18C323E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672" y="5954946"/>
            <a:ext cx="172440" cy="242494"/>
          </a:xfrm>
          <a:prstGeom prst="rect">
            <a:avLst/>
          </a:prstGeom>
        </p:spPr>
      </p:pic>
      <p:pic>
        <p:nvPicPr>
          <p:cNvPr id="99" name="5" descr="Ein Bild, das Herz, Symbol, Valentinstag enthält.&#10;&#10;KI-generierte Inhalte können fehlerhaft sein.">
            <a:extLst>
              <a:ext uri="{FF2B5EF4-FFF2-40B4-BE49-F238E27FC236}">
                <a16:creationId xmlns:a16="http://schemas.microsoft.com/office/drawing/2014/main" id="{3A68562E-DD55-018A-699E-9FC3092B0820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156" y="6250569"/>
            <a:ext cx="182020" cy="255966"/>
          </a:xfrm>
          <a:prstGeom prst="rect">
            <a:avLst/>
          </a:prstGeom>
        </p:spPr>
      </p:pic>
      <p:pic>
        <p:nvPicPr>
          <p:cNvPr id="101" name="6" descr="Ein Bild, das Herz, pink, Magenta, Valentinstag enthält.&#10;&#10;KI-generierte Inhalte können fehlerhaft sein.">
            <a:extLst>
              <a:ext uri="{FF2B5EF4-FFF2-40B4-BE49-F238E27FC236}">
                <a16:creationId xmlns:a16="http://schemas.microsoft.com/office/drawing/2014/main" id="{D64D381B-B1D1-85F5-5C93-E4007C64387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829" y="6513174"/>
            <a:ext cx="172440" cy="242494"/>
          </a:xfrm>
          <a:prstGeom prst="rect">
            <a:avLst/>
          </a:prstGeom>
        </p:spPr>
      </p:pic>
      <p:grpSp>
        <p:nvGrpSpPr>
          <p:cNvPr id="144" name="Ladedrohne - Kran">
            <a:extLst>
              <a:ext uri="{FF2B5EF4-FFF2-40B4-BE49-F238E27FC236}">
                <a16:creationId xmlns:a16="http://schemas.microsoft.com/office/drawing/2014/main" id="{922557BE-596D-27E3-0562-38C5E4EDBC08}"/>
              </a:ext>
            </a:extLst>
          </p:cNvPr>
          <p:cNvGrpSpPr/>
          <p:nvPr/>
        </p:nvGrpSpPr>
        <p:grpSpPr>
          <a:xfrm>
            <a:off x="7633025" y="762767"/>
            <a:ext cx="1405656" cy="682912"/>
            <a:chOff x="1243973" y="782752"/>
            <a:chExt cx="2923529" cy="1411815"/>
          </a:xfrm>
        </p:grpSpPr>
        <p:sp>
          <p:nvSpPr>
            <p:cNvPr id="145" name="Rechteck 144">
              <a:extLst>
                <a:ext uri="{FF2B5EF4-FFF2-40B4-BE49-F238E27FC236}">
                  <a16:creationId xmlns:a16="http://schemas.microsoft.com/office/drawing/2014/main" id="{1F47FAAE-1AE6-E745-BE9C-A52824CB6768}"/>
                </a:ext>
              </a:extLst>
            </p:cNvPr>
            <p:cNvSpPr/>
            <p:nvPr/>
          </p:nvSpPr>
          <p:spPr>
            <a:xfrm rot="2537579">
              <a:off x="1243973" y="1093797"/>
              <a:ext cx="734938" cy="14848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6" name="Rechteck 145">
              <a:extLst>
                <a:ext uri="{FF2B5EF4-FFF2-40B4-BE49-F238E27FC236}">
                  <a16:creationId xmlns:a16="http://schemas.microsoft.com/office/drawing/2014/main" id="{D69313BC-8E94-BA3C-21BA-2FCAED917370}"/>
                </a:ext>
              </a:extLst>
            </p:cNvPr>
            <p:cNvSpPr/>
            <p:nvPr/>
          </p:nvSpPr>
          <p:spPr>
            <a:xfrm rot="7947776">
              <a:off x="1909488" y="1075979"/>
              <a:ext cx="734937" cy="14848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7" name="Rechteck 146">
              <a:extLst>
                <a:ext uri="{FF2B5EF4-FFF2-40B4-BE49-F238E27FC236}">
                  <a16:creationId xmlns:a16="http://schemas.microsoft.com/office/drawing/2014/main" id="{EAC18E25-5546-5A25-9432-B9C806935B0A}"/>
                </a:ext>
              </a:extLst>
            </p:cNvPr>
            <p:cNvSpPr/>
            <p:nvPr/>
          </p:nvSpPr>
          <p:spPr>
            <a:xfrm rot="7947776">
              <a:off x="1281964" y="1752857"/>
              <a:ext cx="734937" cy="14848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3" name="Rechteck 192">
              <a:extLst>
                <a:ext uri="{FF2B5EF4-FFF2-40B4-BE49-F238E27FC236}">
                  <a16:creationId xmlns:a16="http://schemas.microsoft.com/office/drawing/2014/main" id="{6D09E333-83E7-6A01-3F20-A801F1ADF23B}"/>
                </a:ext>
              </a:extLst>
            </p:cNvPr>
            <p:cNvSpPr/>
            <p:nvPr/>
          </p:nvSpPr>
          <p:spPr>
            <a:xfrm rot="2537579">
              <a:off x="1945093" y="1734268"/>
              <a:ext cx="734938" cy="14848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6" name="Rechteck: obere Ecken abgeschnitten 195">
              <a:extLst>
                <a:ext uri="{FF2B5EF4-FFF2-40B4-BE49-F238E27FC236}">
                  <a16:creationId xmlns:a16="http://schemas.microsoft.com/office/drawing/2014/main" id="{FCBBC998-950F-67E1-41E1-64F7257B50D2}"/>
                </a:ext>
              </a:extLst>
            </p:cNvPr>
            <p:cNvSpPr/>
            <p:nvPr/>
          </p:nvSpPr>
          <p:spPr>
            <a:xfrm rot="14896860">
              <a:off x="1566018" y="1041986"/>
              <a:ext cx="826293" cy="933450"/>
            </a:xfrm>
            <a:prstGeom prst="snip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1" name="Rechteck: obere Ecken abgeschnitten 200">
              <a:extLst>
                <a:ext uri="{FF2B5EF4-FFF2-40B4-BE49-F238E27FC236}">
                  <a16:creationId xmlns:a16="http://schemas.microsoft.com/office/drawing/2014/main" id="{7C1007A3-E5CD-181F-7AB0-D7C590717A19}"/>
                </a:ext>
              </a:extLst>
            </p:cNvPr>
            <p:cNvSpPr/>
            <p:nvPr/>
          </p:nvSpPr>
          <p:spPr>
            <a:xfrm rot="14939598">
              <a:off x="1482238" y="1381657"/>
              <a:ext cx="346361" cy="491358"/>
            </a:xfrm>
            <a:prstGeom prst="snip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2" name="Flussdiagramm: Manuelle Verarbeitung 201">
              <a:extLst>
                <a:ext uri="{FF2B5EF4-FFF2-40B4-BE49-F238E27FC236}">
                  <a16:creationId xmlns:a16="http://schemas.microsoft.com/office/drawing/2014/main" id="{D433922F-CBD7-EB0A-61EC-3F17141250B6}"/>
                </a:ext>
              </a:extLst>
            </p:cNvPr>
            <p:cNvSpPr/>
            <p:nvPr/>
          </p:nvSpPr>
          <p:spPr>
            <a:xfrm rot="14928392">
              <a:off x="2832860" y="-61898"/>
              <a:ext cx="300038" cy="2369247"/>
            </a:xfrm>
            <a:prstGeom prst="flowChartManualOperation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4" name="Transporter mit Ladefäche">
            <a:extLst>
              <a:ext uri="{FF2B5EF4-FFF2-40B4-BE49-F238E27FC236}">
                <a16:creationId xmlns:a16="http://schemas.microsoft.com/office/drawing/2014/main" id="{12AAFC3D-422C-465E-272F-5E7F88CA401C}"/>
              </a:ext>
            </a:extLst>
          </p:cNvPr>
          <p:cNvGrpSpPr/>
          <p:nvPr/>
        </p:nvGrpSpPr>
        <p:grpSpPr>
          <a:xfrm rot="4916391">
            <a:off x="6437910" y="4238209"/>
            <a:ext cx="778670" cy="1561791"/>
            <a:chOff x="2221469" y="2234116"/>
            <a:chExt cx="531254" cy="1065545"/>
          </a:xfrm>
        </p:grpSpPr>
        <p:sp>
          <p:nvSpPr>
            <p:cNvPr id="18" name="Abgerundetes Rechteck 1103">
              <a:extLst>
                <a:ext uri="{FF2B5EF4-FFF2-40B4-BE49-F238E27FC236}">
                  <a16:creationId xmlns:a16="http://schemas.microsoft.com/office/drawing/2014/main" id="{ABFBE757-404F-C601-E58C-A0A73E7BC669}"/>
                </a:ext>
              </a:extLst>
            </p:cNvPr>
            <p:cNvSpPr/>
            <p:nvPr/>
          </p:nvSpPr>
          <p:spPr>
            <a:xfrm rot="11098902" flipH="1">
              <a:off x="2221469" y="2714242"/>
              <a:ext cx="494883" cy="585419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cken des Rechtecks auf der gleichen Seite schneiden 1104">
              <a:extLst>
                <a:ext uri="{FF2B5EF4-FFF2-40B4-BE49-F238E27FC236}">
                  <a16:creationId xmlns:a16="http://schemas.microsoft.com/office/drawing/2014/main" id="{414A0DB4-7806-B43D-2998-C9AE2666AECC}"/>
                </a:ext>
              </a:extLst>
            </p:cNvPr>
            <p:cNvSpPr/>
            <p:nvPr/>
          </p:nvSpPr>
          <p:spPr>
            <a:xfrm rot="11098902" flipH="1">
              <a:off x="2241721" y="2970629"/>
              <a:ext cx="449894" cy="939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17C313AC-B51D-BFA1-1041-411FC1E6FF19}"/>
                </a:ext>
              </a:extLst>
            </p:cNvPr>
            <p:cNvSpPr/>
            <p:nvPr/>
          </p:nvSpPr>
          <p:spPr>
            <a:xfrm rot="11098902" flipH="1">
              <a:off x="2246565" y="2741770"/>
              <a:ext cx="44989" cy="1879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E1303B34-D144-F241-5C9D-51EC94E3E637}"/>
                </a:ext>
              </a:extLst>
            </p:cNvPr>
            <p:cNvSpPr/>
            <p:nvPr/>
          </p:nvSpPr>
          <p:spPr>
            <a:xfrm rot="11098902" flipH="1">
              <a:off x="2665955" y="2779436"/>
              <a:ext cx="44989" cy="1879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Abgerundetes Rechteck 1109">
              <a:extLst>
                <a:ext uri="{FF2B5EF4-FFF2-40B4-BE49-F238E27FC236}">
                  <a16:creationId xmlns:a16="http://schemas.microsoft.com/office/drawing/2014/main" id="{F3D0667D-B534-4302-A42B-166A5A791E32}"/>
                </a:ext>
              </a:extLst>
            </p:cNvPr>
            <p:cNvSpPr/>
            <p:nvPr/>
          </p:nvSpPr>
          <p:spPr>
            <a:xfrm rot="11098902" flipH="1">
              <a:off x="2279939" y="2234116"/>
              <a:ext cx="472784" cy="517420"/>
            </a:xfrm>
            <a:prstGeom prst="roundRect">
              <a:avLst>
                <a:gd name="adj" fmla="val 794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57085645">
                    <a:custGeom>
                      <a:avLst/>
                      <a:gdLst>
                        <a:gd name="connsiteX0" fmla="*/ 0 w 472784"/>
                        <a:gd name="connsiteY0" fmla="*/ 3754 h 517420"/>
                        <a:gd name="connsiteX1" fmla="*/ 3754 w 472784"/>
                        <a:gd name="connsiteY1" fmla="*/ 0 h 517420"/>
                        <a:gd name="connsiteX2" fmla="*/ 469030 w 472784"/>
                        <a:gd name="connsiteY2" fmla="*/ 0 h 517420"/>
                        <a:gd name="connsiteX3" fmla="*/ 472784 w 472784"/>
                        <a:gd name="connsiteY3" fmla="*/ 3754 h 517420"/>
                        <a:gd name="connsiteX4" fmla="*/ 472784 w 472784"/>
                        <a:gd name="connsiteY4" fmla="*/ 513666 h 517420"/>
                        <a:gd name="connsiteX5" fmla="*/ 469030 w 472784"/>
                        <a:gd name="connsiteY5" fmla="*/ 517420 h 517420"/>
                        <a:gd name="connsiteX6" fmla="*/ 3754 w 472784"/>
                        <a:gd name="connsiteY6" fmla="*/ 517420 h 517420"/>
                        <a:gd name="connsiteX7" fmla="*/ 0 w 472784"/>
                        <a:gd name="connsiteY7" fmla="*/ 513666 h 517420"/>
                        <a:gd name="connsiteX8" fmla="*/ 0 w 472784"/>
                        <a:gd name="connsiteY8" fmla="*/ 3754 h 5174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472784" h="517420" extrusionOk="0">
                          <a:moveTo>
                            <a:pt x="0" y="3754"/>
                          </a:moveTo>
                          <a:cubicBezTo>
                            <a:pt x="-476" y="1596"/>
                            <a:pt x="1664" y="-99"/>
                            <a:pt x="3754" y="0"/>
                          </a:cubicBezTo>
                          <a:cubicBezTo>
                            <a:pt x="105778" y="22275"/>
                            <a:pt x="333861" y="-12305"/>
                            <a:pt x="469030" y="0"/>
                          </a:cubicBezTo>
                          <a:cubicBezTo>
                            <a:pt x="470822" y="-35"/>
                            <a:pt x="472737" y="1648"/>
                            <a:pt x="472784" y="3754"/>
                          </a:cubicBezTo>
                          <a:cubicBezTo>
                            <a:pt x="469672" y="247074"/>
                            <a:pt x="495463" y="286801"/>
                            <a:pt x="472784" y="513666"/>
                          </a:cubicBezTo>
                          <a:cubicBezTo>
                            <a:pt x="472477" y="515463"/>
                            <a:pt x="471175" y="517365"/>
                            <a:pt x="469030" y="517420"/>
                          </a:cubicBezTo>
                          <a:cubicBezTo>
                            <a:pt x="261688" y="523206"/>
                            <a:pt x="219558" y="533266"/>
                            <a:pt x="3754" y="517420"/>
                          </a:cubicBezTo>
                          <a:cubicBezTo>
                            <a:pt x="2000" y="517352"/>
                            <a:pt x="-64" y="515559"/>
                            <a:pt x="0" y="513666"/>
                          </a:cubicBezTo>
                          <a:cubicBezTo>
                            <a:pt x="18134" y="317568"/>
                            <a:pt x="-25287" y="140925"/>
                            <a:pt x="0" y="3754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65" name="Gruppierung 1111">
              <a:extLst>
                <a:ext uri="{FF2B5EF4-FFF2-40B4-BE49-F238E27FC236}">
                  <a16:creationId xmlns:a16="http://schemas.microsoft.com/office/drawing/2014/main" id="{DD800038-AA3E-C906-490F-898A14BB6A0C}"/>
                </a:ext>
              </a:extLst>
            </p:cNvPr>
            <p:cNvGrpSpPr/>
            <p:nvPr/>
          </p:nvGrpSpPr>
          <p:grpSpPr>
            <a:xfrm rot="11098902">
              <a:off x="2262687" y="3243719"/>
              <a:ext cx="368095" cy="35299"/>
              <a:chOff x="3258964" y="1391568"/>
              <a:chExt cx="648072" cy="72008"/>
            </a:xfrm>
          </p:grpSpPr>
          <p:sp>
            <p:nvSpPr>
              <p:cNvPr id="203" name="Oval 1112">
                <a:extLst>
                  <a:ext uri="{FF2B5EF4-FFF2-40B4-BE49-F238E27FC236}">
                    <a16:creationId xmlns:a16="http://schemas.microsoft.com/office/drawing/2014/main" id="{A48FEF57-4D0A-191E-3C72-3AFFA6B3D468}"/>
                  </a:ext>
                </a:extLst>
              </p:cNvPr>
              <p:cNvSpPr/>
              <p:nvPr/>
            </p:nvSpPr>
            <p:spPr>
              <a:xfrm>
                <a:off x="3258964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04" name="Oval 1113">
                <a:extLst>
                  <a:ext uri="{FF2B5EF4-FFF2-40B4-BE49-F238E27FC236}">
                    <a16:creationId xmlns:a16="http://schemas.microsoft.com/office/drawing/2014/main" id="{E9BE36CA-800D-AE51-7EB1-238AD345611E}"/>
                  </a:ext>
                </a:extLst>
              </p:cNvPr>
              <p:cNvSpPr/>
              <p:nvPr/>
            </p:nvSpPr>
            <p:spPr>
              <a:xfrm>
                <a:off x="3763020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67" name="Rechteck: abgerundete Ecken 66">
              <a:extLst>
                <a:ext uri="{FF2B5EF4-FFF2-40B4-BE49-F238E27FC236}">
                  <a16:creationId xmlns:a16="http://schemas.microsoft.com/office/drawing/2014/main" id="{BFCBFEEE-A385-94FB-AE8F-E2E3CEDC1EE4}"/>
                </a:ext>
              </a:extLst>
            </p:cNvPr>
            <p:cNvSpPr/>
            <p:nvPr/>
          </p:nvSpPr>
          <p:spPr>
            <a:xfrm rot="277146">
              <a:off x="2266090" y="2758694"/>
              <a:ext cx="427941" cy="20907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05" name="Mülltonne">
            <a:extLst>
              <a:ext uri="{FF2B5EF4-FFF2-40B4-BE49-F238E27FC236}">
                <a16:creationId xmlns:a16="http://schemas.microsoft.com/office/drawing/2014/main" id="{E08DDF1F-7915-4F49-1B74-04D4EC114C1B}"/>
              </a:ext>
            </a:extLst>
          </p:cNvPr>
          <p:cNvGrpSpPr/>
          <p:nvPr/>
        </p:nvGrpSpPr>
        <p:grpSpPr>
          <a:xfrm rot="17908990">
            <a:off x="62542" y="4789604"/>
            <a:ext cx="317181" cy="331076"/>
            <a:chOff x="5367883" y="3097924"/>
            <a:chExt cx="317181" cy="331076"/>
          </a:xfrm>
        </p:grpSpPr>
        <p:sp>
          <p:nvSpPr>
            <p:cNvPr id="206" name="Rechteck: abgerundete Ecken 205">
              <a:extLst>
                <a:ext uri="{FF2B5EF4-FFF2-40B4-BE49-F238E27FC236}">
                  <a16:creationId xmlns:a16="http://schemas.microsoft.com/office/drawing/2014/main" id="{B4CD7F88-7EFC-8D0E-C6AF-3A6EA43F6A43}"/>
                </a:ext>
              </a:extLst>
            </p:cNvPr>
            <p:cNvSpPr/>
            <p:nvPr/>
          </p:nvSpPr>
          <p:spPr>
            <a:xfrm>
              <a:off x="5367883" y="309792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7" name="Rechteck: abgerundete Ecken 206">
              <a:extLst>
                <a:ext uri="{FF2B5EF4-FFF2-40B4-BE49-F238E27FC236}">
                  <a16:creationId xmlns:a16="http://schemas.microsoft.com/office/drawing/2014/main" id="{4039E353-8C9C-1C69-BCD7-45FEBD049839}"/>
                </a:ext>
              </a:extLst>
            </p:cNvPr>
            <p:cNvSpPr/>
            <p:nvPr/>
          </p:nvSpPr>
          <p:spPr>
            <a:xfrm>
              <a:off x="5639345" y="310269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8" name="Rechteck: abgerundete Ecken 207">
              <a:extLst>
                <a:ext uri="{FF2B5EF4-FFF2-40B4-BE49-F238E27FC236}">
                  <a16:creationId xmlns:a16="http://schemas.microsoft.com/office/drawing/2014/main" id="{B1815EDD-B5B0-86A7-933D-8D27A0F38BE9}"/>
                </a:ext>
              </a:extLst>
            </p:cNvPr>
            <p:cNvSpPr/>
            <p:nvPr/>
          </p:nvSpPr>
          <p:spPr>
            <a:xfrm>
              <a:off x="5372100" y="3127375"/>
              <a:ext cx="301625" cy="3016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9" name="Rechteck: abgerundete Ecken 208">
              <a:extLst>
                <a:ext uri="{FF2B5EF4-FFF2-40B4-BE49-F238E27FC236}">
                  <a16:creationId xmlns:a16="http://schemas.microsoft.com/office/drawing/2014/main" id="{D6881EE9-DA00-B00B-B5B0-8EAE38A34DB7}"/>
                </a:ext>
              </a:extLst>
            </p:cNvPr>
            <p:cNvSpPr/>
            <p:nvPr/>
          </p:nvSpPr>
          <p:spPr>
            <a:xfrm>
              <a:off x="5391149" y="3143882"/>
              <a:ext cx="263525" cy="2635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0" name="Rechteck: abgerundete Ecken 209">
              <a:extLst>
                <a:ext uri="{FF2B5EF4-FFF2-40B4-BE49-F238E27FC236}">
                  <a16:creationId xmlns:a16="http://schemas.microsoft.com/office/drawing/2014/main" id="{EC73C472-76F9-FFFA-A81E-72E4C5B80C07}"/>
                </a:ext>
              </a:extLst>
            </p:cNvPr>
            <p:cNvSpPr/>
            <p:nvPr/>
          </p:nvSpPr>
          <p:spPr>
            <a:xfrm rot="16200000" flipV="1">
              <a:off x="5487353" y="3353591"/>
              <a:ext cx="71114" cy="4571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1" name="Rechteck: abgerundete Ecken 210">
              <a:extLst>
                <a:ext uri="{FF2B5EF4-FFF2-40B4-BE49-F238E27FC236}">
                  <a16:creationId xmlns:a16="http://schemas.microsoft.com/office/drawing/2014/main" id="{130BC7C3-2DEE-19DB-17B0-3B84F99B9136}"/>
                </a:ext>
              </a:extLst>
            </p:cNvPr>
            <p:cNvSpPr/>
            <p:nvPr/>
          </p:nvSpPr>
          <p:spPr>
            <a:xfrm rot="10800000" flipV="1">
              <a:off x="5418364" y="3201108"/>
              <a:ext cx="218616" cy="460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 dirty="0"/>
            </a:p>
          </p:txBody>
        </p:sp>
      </p:grpSp>
      <p:grpSp>
        <p:nvGrpSpPr>
          <p:cNvPr id="212" name="Mülltonne">
            <a:extLst>
              <a:ext uri="{FF2B5EF4-FFF2-40B4-BE49-F238E27FC236}">
                <a16:creationId xmlns:a16="http://schemas.microsoft.com/office/drawing/2014/main" id="{194A3081-CB8F-9796-39AD-152A754900C2}"/>
              </a:ext>
            </a:extLst>
          </p:cNvPr>
          <p:cNvGrpSpPr/>
          <p:nvPr/>
        </p:nvGrpSpPr>
        <p:grpSpPr>
          <a:xfrm>
            <a:off x="1473631" y="4270179"/>
            <a:ext cx="317181" cy="331076"/>
            <a:chOff x="5367883" y="3097924"/>
            <a:chExt cx="317181" cy="331076"/>
          </a:xfrm>
        </p:grpSpPr>
        <p:sp>
          <p:nvSpPr>
            <p:cNvPr id="213" name="Rechteck: abgerundete Ecken 212">
              <a:extLst>
                <a:ext uri="{FF2B5EF4-FFF2-40B4-BE49-F238E27FC236}">
                  <a16:creationId xmlns:a16="http://schemas.microsoft.com/office/drawing/2014/main" id="{B2915C58-0464-AD8B-C1AB-FD2502C82159}"/>
                </a:ext>
              </a:extLst>
            </p:cNvPr>
            <p:cNvSpPr/>
            <p:nvPr/>
          </p:nvSpPr>
          <p:spPr>
            <a:xfrm>
              <a:off x="5367883" y="309792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4" name="Rechteck: abgerundete Ecken 213">
              <a:extLst>
                <a:ext uri="{FF2B5EF4-FFF2-40B4-BE49-F238E27FC236}">
                  <a16:creationId xmlns:a16="http://schemas.microsoft.com/office/drawing/2014/main" id="{44632F37-37EE-3973-2FF5-2B91A3E12EE5}"/>
                </a:ext>
              </a:extLst>
            </p:cNvPr>
            <p:cNvSpPr/>
            <p:nvPr/>
          </p:nvSpPr>
          <p:spPr>
            <a:xfrm>
              <a:off x="5639345" y="310269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5" name="Rechteck: abgerundete Ecken 214">
              <a:extLst>
                <a:ext uri="{FF2B5EF4-FFF2-40B4-BE49-F238E27FC236}">
                  <a16:creationId xmlns:a16="http://schemas.microsoft.com/office/drawing/2014/main" id="{D53C335D-3EEE-7AC6-2303-336FD96AF022}"/>
                </a:ext>
              </a:extLst>
            </p:cNvPr>
            <p:cNvSpPr/>
            <p:nvPr/>
          </p:nvSpPr>
          <p:spPr>
            <a:xfrm>
              <a:off x="5372100" y="3127375"/>
              <a:ext cx="301625" cy="3016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6" name="Rechteck: abgerundete Ecken 215">
              <a:extLst>
                <a:ext uri="{FF2B5EF4-FFF2-40B4-BE49-F238E27FC236}">
                  <a16:creationId xmlns:a16="http://schemas.microsoft.com/office/drawing/2014/main" id="{E8459AAC-2656-9F84-BD69-7774FDBA158E}"/>
                </a:ext>
              </a:extLst>
            </p:cNvPr>
            <p:cNvSpPr/>
            <p:nvPr/>
          </p:nvSpPr>
          <p:spPr>
            <a:xfrm>
              <a:off x="5391149" y="3143882"/>
              <a:ext cx="263525" cy="2635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7" name="Rechteck: abgerundete Ecken 216">
              <a:extLst>
                <a:ext uri="{FF2B5EF4-FFF2-40B4-BE49-F238E27FC236}">
                  <a16:creationId xmlns:a16="http://schemas.microsoft.com/office/drawing/2014/main" id="{516C6801-FE5A-C1D7-D020-397D6DDCDAF9}"/>
                </a:ext>
              </a:extLst>
            </p:cNvPr>
            <p:cNvSpPr/>
            <p:nvPr/>
          </p:nvSpPr>
          <p:spPr>
            <a:xfrm rot="16200000" flipV="1">
              <a:off x="5487353" y="3353591"/>
              <a:ext cx="71114" cy="4571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8" name="Rechteck: abgerundete Ecken 217">
              <a:extLst>
                <a:ext uri="{FF2B5EF4-FFF2-40B4-BE49-F238E27FC236}">
                  <a16:creationId xmlns:a16="http://schemas.microsoft.com/office/drawing/2014/main" id="{62163ED5-FD52-9544-1AAB-D81704FA108F}"/>
                </a:ext>
              </a:extLst>
            </p:cNvPr>
            <p:cNvSpPr/>
            <p:nvPr/>
          </p:nvSpPr>
          <p:spPr>
            <a:xfrm rot="10800000" flipV="1">
              <a:off x="5418364" y="3201108"/>
              <a:ext cx="218616" cy="460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 dirty="0"/>
            </a:p>
          </p:txBody>
        </p:sp>
      </p:grpSp>
      <p:grpSp>
        <p:nvGrpSpPr>
          <p:cNvPr id="219" name="Mülltonne">
            <a:extLst>
              <a:ext uri="{FF2B5EF4-FFF2-40B4-BE49-F238E27FC236}">
                <a16:creationId xmlns:a16="http://schemas.microsoft.com/office/drawing/2014/main" id="{61B5BEF7-C49E-25C9-A968-DE563CF8FE8E}"/>
              </a:ext>
            </a:extLst>
          </p:cNvPr>
          <p:cNvGrpSpPr/>
          <p:nvPr/>
        </p:nvGrpSpPr>
        <p:grpSpPr>
          <a:xfrm>
            <a:off x="976148" y="4275816"/>
            <a:ext cx="317181" cy="331076"/>
            <a:chOff x="5367883" y="3097924"/>
            <a:chExt cx="317181" cy="331076"/>
          </a:xfrm>
        </p:grpSpPr>
        <p:sp>
          <p:nvSpPr>
            <p:cNvPr id="220" name="Rechteck: abgerundete Ecken 219">
              <a:extLst>
                <a:ext uri="{FF2B5EF4-FFF2-40B4-BE49-F238E27FC236}">
                  <a16:creationId xmlns:a16="http://schemas.microsoft.com/office/drawing/2014/main" id="{F500463F-B6A8-912E-3793-96C22769A636}"/>
                </a:ext>
              </a:extLst>
            </p:cNvPr>
            <p:cNvSpPr/>
            <p:nvPr/>
          </p:nvSpPr>
          <p:spPr>
            <a:xfrm>
              <a:off x="5367883" y="309792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1" name="Rechteck: abgerundete Ecken 220">
              <a:extLst>
                <a:ext uri="{FF2B5EF4-FFF2-40B4-BE49-F238E27FC236}">
                  <a16:creationId xmlns:a16="http://schemas.microsoft.com/office/drawing/2014/main" id="{EE4301E7-DA92-7208-9D1A-8D4FFD308338}"/>
                </a:ext>
              </a:extLst>
            </p:cNvPr>
            <p:cNvSpPr/>
            <p:nvPr/>
          </p:nvSpPr>
          <p:spPr>
            <a:xfrm>
              <a:off x="5639345" y="310269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2" name="Rechteck: abgerundete Ecken 221">
              <a:extLst>
                <a:ext uri="{FF2B5EF4-FFF2-40B4-BE49-F238E27FC236}">
                  <a16:creationId xmlns:a16="http://schemas.microsoft.com/office/drawing/2014/main" id="{93BF36E3-1F43-971E-6A4F-46AA70006546}"/>
                </a:ext>
              </a:extLst>
            </p:cNvPr>
            <p:cNvSpPr/>
            <p:nvPr/>
          </p:nvSpPr>
          <p:spPr>
            <a:xfrm>
              <a:off x="5372100" y="3127375"/>
              <a:ext cx="301625" cy="3016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3" name="Rechteck: abgerundete Ecken 222">
              <a:extLst>
                <a:ext uri="{FF2B5EF4-FFF2-40B4-BE49-F238E27FC236}">
                  <a16:creationId xmlns:a16="http://schemas.microsoft.com/office/drawing/2014/main" id="{FA0406CD-BFDC-D999-98E9-13AA8A9E987E}"/>
                </a:ext>
              </a:extLst>
            </p:cNvPr>
            <p:cNvSpPr/>
            <p:nvPr/>
          </p:nvSpPr>
          <p:spPr>
            <a:xfrm>
              <a:off x="5391149" y="3143882"/>
              <a:ext cx="263525" cy="2635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4" name="Rechteck: abgerundete Ecken 223">
              <a:extLst>
                <a:ext uri="{FF2B5EF4-FFF2-40B4-BE49-F238E27FC236}">
                  <a16:creationId xmlns:a16="http://schemas.microsoft.com/office/drawing/2014/main" id="{7A220871-634F-3BDC-ED9D-ECFB88A60F67}"/>
                </a:ext>
              </a:extLst>
            </p:cNvPr>
            <p:cNvSpPr/>
            <p:nvPr/>
          </p:nvSpPr>
          <p:spPr>
            <a:xfrm rot="16200000" flipV="1">
              <a:off x="5487353" y="3353591"/>
              <a:ext cx="71114" cy="4571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5" name="Rechteck: abgerundete Ecken 224">
              <a:extLst>
                <a:ext uri="{FF2B5EF4-FFF2-40B4-BE49-F238E27FC236}">
                  <a16:creationId xmlns:a16="http://schemas.microsoft.com/office/drawing/2014/main" id="{5FCD96CD-053E-15CD-239C-EFB1D1EF02EA}"/>
                </a:ext>
              </a:extLst>
            </p:cNvPr>
            <p:cNvSpPr/>
            <p:nvPr/>
          </p:nvSpPr>
          <p:spPr>
            <a:xfrm rot="10800000" flipV="1">
              <a:off x="5418364" y="3201108"/>
              <a:ext cx="218616" cy="460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 dirty="0"/>
            </a:p>
          </p:txBody>
        </p:sp>
      </p:grpSp>
      <p:pic>
        <p:nvPicPr>
          <p:cNvPr id="192" name="MagSchloss Tastatur Stufe 3" descr="Ein Bild, das Grafiken, Farbigkeit, Magenta, Symbol enthält.&#10;&#10;KI-generierte Inhalte können fehlerhaft sein.">
            <a:extLst>
              <a:ext uri="{FF2B5EF4-FFF2-40B4-BE49-F238E27FC236}">
                <a16:creationId xmlns:a16="http://schemas.microsoft.com/office/drawing/2014/main" id="{1971F269-7DBF-2DDB-B9D1-ABD4C81FB0E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42" y="4212549"/>
            <a:ext cx="172808" cy="172808"/>
          </a:xfrm>
          <a:prstGeom prst="rect">
            <a:avLst/>
          </a:prstGeom>
        </p:spPr>
      </p:pic>
      <p:grpSp>
        <p:nvGrpSpPr>
          <p:cNvPr id="226" name="Müllcontainer">
            <a:extLst>
              <a:ext uri="{FF2B5EF4-FFF2-40B4-BE49-F238E27FC236}">
                <a16:creationId xmlns:a16="http://schemas.microsoft.com/office/drawing/2014/main" id="{358914EF-8A2A-C8A2-CA9B-E7FB5E0D3C6B}"/>
              </a:ext>
            </a:extLst>
          </p:cNvPr>
          <p:cNvGrpSpPr/>
          <p:nvPr/>
        </p:nvGrpSpPr>
        <p:grpSpPr>
          <a:xfrm>
            <a:off x="273508" y="4246581"/>
            <a:ext cx="659606" cy="385049"/>
            <a:chOff x="5319713" y="3636085"/>
            <a:chExt cx="659606" cy="385049"/>
          </a:xfrm>
        </p:grpSpPr>
        <p:sp>
          <p:nvSpPr>
            <p:cNvPr id="227" name="Rechteck: abgerundete Ecken 226">
              <a:extLst>
                <a:ext uri="{FF2B5EF4-FFF2-40B4-BE49-F238E27FC236}">
                  <a16:creationId xmlns:a16="http://schemas.microsoft.com/office/drawing/2014/main" id="{B5DD5FDC-C53E-CFC2-6443-C5FBD21F37C2}"/>
                </a:ext>
              </a:extLst>
            </p:cNvPr>
            <p:cNvSpPr/>
            <p:nvPr/>
          </p:nvSpPr>
          <p:spPr>
            <a:xfrm>
              <a:off x="5322094" y="363608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8" name="Rechteck: abgerundete Ecken 227">
              <a:extLst>
                <a:ext uri="{FF2B5EF4-FFF2-40B4-BE49-F238E27FC236}">
                  <a16:creationId xmlns:a16="http://schemas.microsoft.com/office/drawing/2014/main" id="{B0F1930A-529F-3266-775F-611865BE75CC}"/>
                </a:ext>
              </a:extLst>
            </p:cNvPr>
            <p:cNvSpPr/>
            <p:nvPr/>
          </p:nvSpPr>
          <p:spPr>
            <a:xfrm>
              <a:off x="5322094" y="3899691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9" name="Rechteck: abgerundete Ecken 228">
              <a:extLst>
                <a:ext uri="{FF2B5EF4-FFF2-40B4-BE49-F238E27FC236}">
                  <a16:creationId xmlns:a16="http://schemas.microsoft.com/office/drawing/2014/main" id="{30885FE8-5EEB-62C7-D938-658D9E233C86}"/>
                </a:ext>
              </a:extLst>
            </p:cNvPr>
            <p:cNvSpPr/>
            <p:nvPr/>
          </p:nvSpPr>
          <p:spPr>
            <a:xfrm>
              <a:off x="5933600" y="363809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0" name="Rechteck: abgerundete Ecken 229">
              <a:extLst>
                <a:ext uri="{FF2B5EF4-FFF2-40B4-BE49-F238E27FC236}">
                  <a16:creationId xmlns:a16="http://schemas.microsoft.com/office/drawing/2014/main" id="{DCEB5637-EA14-F27F-5CD8-DD14A364EBCF}"/>
                </a:ext>
              </a:extLst>
            </p:cNvPr>
            <p:cNvSpPr/>
            <p:nvPr/>
          </p:nvSpPr>
          <p:spPr>
            <a:xfrm>
              <a:off x="5933600" y="3899691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1" name="Rechteck: abgerundete Ecken 230">
              <a:extLst>
                <a:ext uri="{FF2B5EF4-FFF2-40B4-BE49-F238E27FC236}">
                  <a16:creationId xmlns:a16="http://schemas.microsoft.com/office/drawing/2014/main" id="{25354919-2162-4089-2C0F-37B7713596D4}"/>
                </a:ext>
              </a:extLst>
            </p:cNvPr>
            <p:cNvSpPr/>
            <p:nvPr/>
          </p:nvSpPr>
          <p:spPr>
            <a:xfrm>
              <a:off x="5319713" y="3643313"/>
              <a:ext cx="659606" cy="36671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2" name="Rechteck: abgerundete Ecken 231">
              <a:extLst>
                <a:ext uri="{FF2B5EF4-FFF2-40B4-BE49-F238E27FC236}">
                  <a16:creationId xmlns:a16="http://schemas.microsoft.com/office/drawing/2014/main" id="{3136E596-58B0-6407-3083-7140433CF0B2}"/>
                </a:ext>
              </a:extLst>
            </p:cNvPr>
            <p:cNvSpPr/>
            <p:nvPr/>
          </p:nvSpPr>
          <p:spPr>
            <a:xfrm>
              <a:off x="5335401" y="3652584"/>
              <a:ext cx="621058" cy="345281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234" name="Gerader Verbinder 233">
            <a:extLst>
              <a:ext uri="{FF2B5EF4-FFF2-40B4-BE49-F238E27FC236}">
                <a16:creationId xmlns:a16="http://schemas.microsoft.com/office/drawing/2014/main" id="{EBA76B3D-9D52-42D4-5D64-0E12C9C7BD6D}"/>
              </a:ext>
            </a:extLst>
          </p:cNvPr>
          <p:cNvCxnSpPr/>
          <p:nvPr/>
        </p:nvCxnSpPr>
        <p:spPr>
          <a:xfrm>
            <a:off x="0" y="5581650"/>
            <a:ext cx="8382000" cy="0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35" name="Tor">
            <a:extLst>
              <a:ext uri="{FF2B5EF4-FFF2-40B4-BE49-F238E27FC236}">
                <a16:creationId xmlns:a16="http://schemas.microsoft.com/office/drawing/2014/main" id="{932A17BA-A601-6AAA-8AE8-A18C93332235}"/>
              </a:ext>
            </a:extLst>
          </p:cNvPr>
          <p:cNvGrpSpPr/>
          <p:nvPr/>
        </p:nvGrpSpPr>
        <p:grpSpPr>
          <a:xfrm rot="16200000" flipH="1">
            <a:off x="5122508" y="4727976"/>
            <a:ext cx="102324" cy="1676013"/>
            <a:chOff x="6477000" y="1138372"/>
            <a:chExt cx="244472" cy="5958379"/>
          </a:xfrm>
        </p:grpSpPr>
        <p:sp>
          <p:nvSpPr>
            <p:cNvPr id="236" name="Rechteck 235">
              <a:extLst>
                <a:ext uri="{FF2B5EF4-FFF2-40B4-BE49-F238E27FC236}">
                  <a16:creationId xmlns:a16="http://schemas.microsoft.com/office/drawing/2014/main" id="{D3C7DF1B-D086-CD2B-0CDF-DF181AFD7119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37" name="Gerade Verbindung 460">
              <a:extLst>
                <a:ext uri="{FF2B5EF4-FFF2-40B4-BE49-F238E27FC236}">
                  <a16:creationId xmlns:a16="http://schemas.microsoft.com/office/drawing/2014/main" id="{0568FC45-C5CD-2E59-859E-C5A8700B70AD}"/>
                </a:ext>
              </a:extLst>
            </p:cNvPr>
            <p:cNvCxnSpPr>
              <a:cxnSpLocks/>
              <a:stCxn id="236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5" name="Schloss Stufe 3" descr="Ein Bild, das Grafiken, Magenta, Symbol, Design enthält.&#10;&#10;KI-generierte Inhalte können fehlerhaft sein.">
            <a:extLst>
              <a:ext uri="{FF2B5EF4-FFF2-40B4-BE49-F238E27FC236}">
                <a16:creationId xmlns:a16="http://schemas.microsoft.com/office/drawing/2014/main" id="{05C54726-9F95-991E-0F62-58A0266684D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066" y="5489504"/>
            <a:ext cx="194702" cy="194702"/>
          </a:xfrm>
          <a:prstGeom prst="rect">
            <a:avLst/>
          </a:prstGeom>
        </p:spPr>
      </p:pic>
      <p:sp>
        <p:nvSpPr>
          <p:cNvPr id="246" name="Rechteck 245">
            <a:extLst>
              <a:ext uri="{FF2B5EF4-FFF2-40B4-BE49-F238E27FC236}">
                <a16:creationId xmlns:a16="http://schemas.microsoft.com/office/drawing/2014/main" id="{0A8DD337-A3B4-EE90-F2E3-5C29F471B6AA}"/>
              </a:ext>
            </a:extLst>
          </p:cNvPr>
          <p:cNvSpPr/>
          <p:nvPr/>
        </p:nvSpPr>
        <p:spPr>
          <a:xfrm>
            <a:off x="255252" y="2880530"/>
            <a:ext cx="194702" cy="194702"/>
          </a:xfrm>
          <a:prstGeom prst="rect">
            <a:avLst/>
          </a:prstGeom>
          <a:solidFill>
            <a:schemeClr val="bg2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Rechteck 246">
            <a:extLst>
              <a:ext uri="{FF2B5EF4-FFF2-40B4-BE49-F238E27FC236}">
                <a16:creationId xmlns:a16="http://schemas.microsoft.com/office/drawing/2014/main" id="{44B66765-BA29-F0E1-075E-B8374DDCCA25}"/>
              </a:ext>
            </a:extLst>
          </p:cNvPr>
          <p:cNvSpPr/>
          <p:nvPr/>
        </p:nvSpPr>
        <p:spPr>
          <a:xfrm rot="318692">
            <a:off x="261346" y="3116329"/>
            <a:ext cx="194702" cy="194702"/>
          </a:xfrm>
          <a:prstGeom prst="rect">
            <a:avLst/>
          </a:prstGeom>
          <a:solidFill>
            <a:schemeClr val="bg2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8" name="Rechteck 247">
            <a:extLst>
              <a:ext uri="{FF2B5EF4-FFF2-40B4-BE49-F238E27FC236}">
                <a16:creationId xmlns:a16="http://schemas.microsoft.com/office/drawing/2014/main" id="{20A5DC94-3451-5EA3-9048-347C70C41052}"/>
              </a:ext>
            </a:extLst>
          </p:cNvPr>
          <p:cNvSpPr/>
          <p:nvPr/>
        </p:nvSpPr>
        <p:spPr>
          <a:xfrm rot="21093731">
            <a:off x="769087" y="2886486"/>
            <a:ext cx="194702" cy="194702"/>
          </a:xfrm>
          <a:prstGeom prst="rect">
            <a:avLst/>
          </a:prstGeom>
          <a:solidFill>
            <a:schemeClr val="bg2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9" name="Rechteck 248">
            <a:extLst>
              <a:ext uri="{FF2B5EF4-FFF2-40B4-BE49-F238E27FC236}">
                <a16:creationId xmlns:a16="http://schemas.microsoft.com/office/drawing/2014/main" id="{E909F7B3-3A95-7F3A-AC43-F71D92C18E50}"/>
              </a:ext>
            </a:extLst>
          </p:cNvPr>
          <p:cNvSpPr/>
          <p:nvPr/>
        </p:nvSpPr>
        <p:spPr>
          <a:xfrm>
            <a:off x="776210" y="3147074"/>
            <a:ext cx="194702" cy="194702"/>
          </a:xfrm>
          <a:prstGeom prst="rect">
            <a:avLst/>
          </a:prstGeom>
          <a:solidFill>
            <a:schemeClr val="bg2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0" name="Rechteck 249">
            <a:extLst>
              <a:ext uri="{FF2B5EF4-FFF2-40B4-BE49-F238E27FC236}">
                <a16:creationId xmlns:a16="http://schemas.microsoft.com/office/drawing/2014/main" id="{164E388D-928B-0FF9-AC4E-99DDF684DE7F}"/>
              </a:ext>
            </a:extLst>
          </p:cNvPr>
          <p:cNvSpPr/>
          <p:nvPr/>
        </p:nvSpPr>
        <p:spPr>
          <a:xfrm>
            <a:off x="770932" y="3399190"/>
            <a:ext cx="194702" cy="194702"/>
          </a:xfrm>
          <a:prstGeom prst="rect">
            <a:avLst/>
          </a:prstGeom>
          <a:solidFill>
            <a:schemeClr val="bg2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1" name="Rechteck 250">
            <a:extLst>
              <a:ext uri="{FF2B5EF4-FFF2-40B4-BE49-F238E27FC236}">
                <a16:creationId xmlns:a16="http://schemas.microsoft.com/office/drawing/2014/main" id="{D16323CF-AF0B-DE0E-E5C9-2D740EBE9140}"/>
              </a:ext>
            </a:extLst>
          </p:cNvPr>
          <p:cNvSpPr/>
          <p:nvPr/>
        </p:nvSpPr>
        <p:spPr>
          <a:xfrm>
            <a:off x="765654" y="3651306"/>
            <a:ext cx="194702" cy="194702"/>
          </a:xfrm>
          <a:prstGeom prst="rect">
            <a:avLst/>
          </a:prstGeom>
          <a:solidFill>
            <a:schemeClr val="bg2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2" name="Rechteck 251">
            <a:extLst>
              <a:ext uri="{FF2B5EF4-FFF2-40B4-BE49-F238E27FC236}">
                <a16:creationId xmlns:a16="http://schemas.microsoft.com/office/drawing/2014/main" id="{305C5B42-1C27-9DBC-013A-1A2E68F758ED}"/>
              </a:ext>
            </a:extLst>
          </p:cNvPr>
          <p:cNvSpPr/>
          <p:nvPr/>
        </p:nvSpPr>
        <p:spPr>
          <a:xfrm rot="21093731">
            <a:off x="240365" y="3679243"/>
            <a:ext cx="194702" cy="194702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4484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29888DB-5E80-30FF-EB7C-20425E50C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Selfstorage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A8BB680-9A39-9580-7664-9D693C59F3FA}"/>
              </a:ext>
            </a:extLst>
          </p:cNvPr>
          <p:cNvSpPr/>
          <p:nvPr/>
        </p:nvSpPr>
        <p:spPr>
          <a:xfrm>
            <a:off x="6991052" y="4854922"/>
            <a:ext cx="2668042" cy="131564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3353165-17DE-7F83-B584-4A8A6F6D63E1}"/>
              </a:ext>
            </a:extLst>
          </p:cNvPr>
          <p:cNvSpPr/>
          <p:nvPr/>
        </p:nvSpPr>
        <p:spPr>
          <a:xfrm>
            <a:off x="6994921" y="4854923"/>
            <a:ext cx="2664173" cy="28247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EE0872C-A03C-9E7C-0011-9D1907A45B60}"/>
              </a:ext>
            </a:extLst>
          </p:cNvPr>
          <p:cNvSpPr/>
          <p:nvPr/>
        </p:nvSpPr>
        <p:spPr>
          <a:xfrm>
            <a:off x="6994921" y="5888087"/>
            <a:ext cx="2664173" cy="28247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A27FD11-92A0-43B6-1056-314B6E081B29}"/>
              </a:ext>
            </a:extLst>
          </p:cNvPr>
          <p:cNvSpPr/>
          <p:nvPr/>
        </p:nvSpPr>
        <p:spPr>
          <a:xfrm>
            <a:off x="9363075" y="5255420"/>
            <a:ext cx="296019" cy="514647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A4E28029-AC29-0CAA-58BC-581D69BF54CD}"/>
              </a:ext>
            </a:extLst>
          </p:cNvPr>
          <p:cNvSpPr/>
          <p:nvPr/>
        </p:nvSpPr>
        <p:spPr>
          <a:xfrm>
            <a:off x="8901631" y="5255420"/>
            <a:ext cx="296019" cy="514647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0177214-C53A-7230-9D2E-29C1C6D94C7A}"/>
              </a:ext>
            </a:extLst>
          </p:cNvPr>
          <p:cNvSpPr/>
          <p:nvPr/>
        </p:nvSpPr>
        <p:spPr>
          <a:xfrm>
            <a:off x="8605613" y="5255420"/>
            <a:ext cx="296019" cy="514647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E21A4CF8-0793-02EC-417F-B45896734C63}"/>
              </a:ext>
            </a:extLst>
          </p:cNvPr>
          <p:cNvSpPr/>
          <p:nvPr/>
        </p:nvSpPr>
        <p:spPr>
          <a:xfrm>
            <a:off x="8308622" y="5255420"/>
            <a:ext cx="296019" cy="514647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D85584A5-A325-0621-3E35-409BB32A8BBB}"/>
              </a:ext>
            </a:extLst>
          </p:cNvPr>
          <p:cNvSpPr/>
          <p:nvPr/>
        </p:nvSpPr>
        <p:spPr>
          <a:xfrm>
            <a:off x="8012603" y="5255418"/>
            <a:ext cx="296019" cy="514647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F334F90E-B97F-6A0A-C7D0-13DD6E1F6A4A}"/>
              </a:ext>
            </a:extLst>
          </p:cNvPr>
          <p:cNvSpPr/>
          <p:nvPr/>
        </p:nvSpPr>
        <p:spPr>
          <a:xfrm>
            <a:off x="7716584" y="5255416"/>
            <a:ext cx="296019" cy="514647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A216B463-43C1-88B1-8CDC-C41A5C458AD3}"/>
              </a:ext>
            </a:extLst>
          </p:cNvPr>
          <p:cNvSpPr/>
          <p:nvPr/>
        </p:nvSpPr>
        <p:spPr>
          <a:xfrm>
            <a:off x="7420565" y="5255415"/>
            <a:ext cx="296019" cy="514647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2541CE4-B9CF-9DD9-C051-D8A2D29D4430}"/>
              </a:ext>
            </a:extLst>
          </p:cNvPr>
          <p:cNvSpPr/>
          <p:nvPr/>
        </p:nvSpPr>
        <p:spPr>
          <a:xfrm>
            <a:off x="6991052" y="5255415"/>
            <a:ext cx="296019" cy="514647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167ABC81-957D-928A-9B08-EEF3896347A6}"/>
              </a:ext>
            </a:extLst>
          </p:cNvPr>
          <p:cNvSpPr/>
          <p:nvPr/>
        </p:nvSpPr>
        <p:spPr>
          <a:xfrm>
            <a:off x="6991052" y="4859760"/>
            <a:ext cx="296019" cy="27763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CA83561C-A4EA-F726-7568-99D1F75B4DA8}"/>
              </a:ext>
            </a:extLst>
          </p:cNvPr>
          <p:cNvSpPr/>
          <p:nvPr/>
        </p:nvSpPr>
        <p:spPr>
          <a:xfrm>
            <a:off x="7287070" y="4859760"/>
            <a:ext cx="296019" cy="27763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2FF86719-158A-16CC-F29D-5AFC3EBCE8DF}"/>
              </a:ext>
            </a:extLst>
          </p:cNvPr>
          <p:cNvSpPr/>
          <p:nvPr/>
        </p:nvSpPr>
        <p:spPr>
          <a:xfrm>
            <a:off x="7583089" y="4859760"/>
            <a:ext cx="296019" cy="27763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CC0BCB6E-0937-2A6D-F26B-27A04BC342BF}"/>
              </a:ext>
            </a:extLst>
          </p:cNvPr>
          <p:cNvSpPr/>
          <p:nvPr/>
        </p:nvSpPr>
        <p:spPr>
          <a:xfrm>
            <a:off x="7879108" y="4859760"/>
            <a:ext cx="296019" cy="27763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73931006-6244-F0D4-7068-1FAD345154A8}"/>
              </a:ext>
            </a:extLst>
          </p:cNvPr>
          <p:cNvSpPr/>
          <p:nvPr/>
        </p:nvSpPr>
        <p:spPr>
          <a:xfrm>
            <a:off x="8175127" y="4859760"/>
            <a:ext cx="296019" cy="27763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F335DD19-F3D6-CD6C-1C9F-85D498F9A333}"/>
              </a:ext>
            </a:extLst>
          </p:cNvPr>
          <p:cNvSpPr/>
          <p:nvPr/>
        </p:nvSpPr>
        <p:spPr>
          <a:xfrm>
            <a:off x="8471146" y="4859760"/>
            <a:ext cx="296019" cy="27763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4F33842-1977-FFEF-A2FF-55DC2C8465FA}"/>
              </a:ext>
            </a:extLst>
          </p:cNvPr>
          <p:cNvSpPr/>
          <p:nvPr/>
        </p:nvSpPr>
        <p:spPr>
          <a:xfrm>
            <a:off x="8767165" y="4859760"/>
            <a:ext cx="296019" cy="27763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2EBB0B06-D12F-44A5-DE34-C982C2EEEEC0}"/>
              </a:ext>
            </a:extLst>
          </p:cNvPr>
          <p:cNvSpPr/>
          <p:nvPr/>
        </p:nvSpPr>
        <p:spPr>
          <a:xfrm>
            <a:off x="9063184" y="4859760"/>
            <a:ext cx="296019" cy="27763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581BB55E-AFD0-C0FB-C54F-8D34F422891C}"/>
              </a:ext>
            </a:extLst>
          </p:cNvPr>
          <p:cNvSpPr/>
          <p:nvPr/>
        </p:nvSpPr>
        <p:spPr>
          <a:xfrm>
            <a:off x="9359203" y="4859760"/>
            <a:ext cx="296019" cy="27763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4C5EBFF5-2F37-6E92-D14D-035A256524CB}"/>
              </a:ext>
            </a:extLst>
          </p:cNvPr>
          <p:cNvSpPr/>
          <p:nvPr/>
        </p:nvSpPr>
        <p:spPr>
          <a:xfrm>
            <a:off x="6991052" y="5888078"/>
            <a:ext cx="296019" cy="27763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4EB5C1FD-A0B2-B70B-A55C-CE29BC5765BE}"/>
              </a:ext>
            </a:extLst>
          </p:cNvPr>
          <p:cNvSpPr/>
          <p:nvPr/>
        </p:nvSpPr>
        <p:spPr>
          <a:xfrm>
            <a:off x="7287070" y="5888078"/>
            <a:ext cx="296019" cy="27763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2D20EDA-A0F6-460A-D0CC-E6CD7868DC2C}"/>
              </a:ext>
            </a:extLst>
          </p:cNvPr>
          <p:cNvSpPr/>
          <p:nvPr/>
        </p:nvSpPr>
        <p:spPr>
          <a:xfrm>
            <a:off x="7583089" y="5888078"/>
            <a:ext cx="296019" cy="27763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4FD226D-2490-43D4-A90C-5A1053218111}"/>
              </a:ext>
            </a:extLst>
          </p:cNvPr>
          <p:cNvSpPr/>
          <p:nvPr/>
        </p:nvSpPr>
        <p:spPr>
          <a:xfrm>
            <a:off x="7879108" y="5888078"/>
            <a:ext cx="296019" cy="27763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8C9AAB8C-56E0-D7F6-4426-1A2FD2A269D5}"/>
              </a:ext>
            </a:extLst>
          </p:cNvPr>
          <p:cNvSpPr/>
          <p:nvPr/>
        </p:nvSpPr>
        <p:spPr>
          <a:xfrm>
            <a:off x="8175127" y="5888078"/>
            <a:ext cx="296019" cy="27763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BE9AE350-7D1E-469E-0354-300F53C85F58}"/>
              </a:ext>
            </a:extLst>
          </p:cNvPr>
          <p:cNvSpPr/>
          <p:nvPr/>
        </p:nvSpPr>
        <p:spPr>
          <a:xfrm>
            <a:off x="8471146" y="5888078"/>
            <a:ext cx="296019" cy="27763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9EA397D0-1995-7CE8-1EF7-8E3360DFDF90}"/>
              </a:ext>
            </a:extLst>
          </p:cNvPr>
          <p:cNvSpPr/>
          <p:nvPr/>
        </p:nvSpPr>
        <p:spPr>
          <a:xfrm>
            <a:off x="8767165" y="5888078"/>
            <a:ext cx="296019" cy="27763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9C181E49-08E0-9DC8-D3E6-84B60E1F81FD}"/>
              </a:ext>
            </a:extLst>
          </p:cNvPr>
          <p:cNvSpPr/>
          <p:nvPr/>
        </p:nvSpPr>
        <p:spPr>
          <a:xfrm>
            <a:off x="9063184" y="5888078"/>
            <a:ext cx="296019" cy="27763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7B599C24-5DB3-A1DB-BE67-532353155939}"/>
              </a:ext>
            </a:extLst>
          </p:cNvPr>
          <p:cNvSpPr/>
          <p:nvPr/>
        </p:nvSpPr>
        <p:spPr>
          <a:xfrm>
            <a:off x="9359203" y="5888078"/>
            <a:ext cx="296019" cy="27763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grpSp>
        <p:nvGrpSpPr>
          <p:cNvPr id="2" name="Drohne 2">
            <a:extLst>
              <a:ext uri="{FF2B5EF4-FFF2-40B4-BE49-F238E27FC236}">
                <a16:creationId xmlns:a16="http://schemas.microsoft.com/office/drawing/2014/main" id="{E80139D8-6913-0104-5B19-CD82022F625C}"/>
              </a:ext>
            </a:extLst>
          </p:cNvPr>
          <p:cNvGrpSpPr/>
          <p:nvPr/>
        </p:nvGrpSpPr>
        <p:grpSpPr>
          <a:xfrm rot="20257910">
            <a:off x="7297889" y="5205125"/>
            <a:ext cx="66506" cy="66506"/>
            <a:chOff x="6553200" y="2931300"/>
            <a:chExt cx="588103" cy="588103"/>
          </a:xfrm>
        </p:grpSpPr>
        <p:sp>
          <p:nvSpPr>
            <p:cNvPr id="3" name="Ellipse 2">
              <a:extLst>
                <a:ext uri="{FF2B5EF4-FFF2-40B4-BE49-F238E27FC236}">
                  <a16:creationId xmlns:a16="http://schemas.microsoft.com/office/drawing/2014/main" id="{CC7E9785-86CD-B519-00E4-ECA301793576}"/>
                </a:ext>
              </a:extLst>
            </p:cNvPr>
            <p:cNvSpPr/>
            <p:nvPr/>
          </p:nvSpPr>
          <p:spPr>
            <a:xfrm>
              <a:off x="6553200" y="2931300"/>
              <a:ext cx="588103" cy="588103"/>
            </a:xfrm>
            <a:prstGeom prst="ellipse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D504D7BA-27F6-0742-EB15-1C488F537C8E}"/>
                </a:ext>
              </a:extLst>
            </p:cNvPr>
            <p:cNvSpPr/>
            <p:nvPr/>
          </p:nvSpPr>
          <p:spPr>
            <a:xfrm>
              <a:off x="6591382" y="2971800"/>
              <a:ext cx="511738" cy="511738"/>
            </a:xfrm>
            <a:prstGeom prst="ellipse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FF4F81B4-EAC3-4094-59EB-BFCEEE6E7553}"/>
                </a:ext>
              </a:extLst>
            </p:cNvPr>
            <p:cNvSpPr/>
            <p:nvPr/>
          </p:nvSpPr>
          <p:spPr>
            <a:xfrm>
              <a:off x="6748463" y="3041167"/>
              <a:ext cx="200025" cy="142394"/>
            </a:xfrm>
            <a:prstGeom prst="trapezoid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4C481535-40BF-725C-69B4-B11BDFBC37AF}"/>
                </a:ext>
              </a:extLst>
            </p:cNvPr>
            <p:cNvSpPr/>
            <p:nvPr/>
          </p:nvSpPr>
          <p:spPr>
            <a:xfrm rot="10800000">
              <a:off x="6748463" y="3238970"/>
              <a:ext cx="200025" cy="142394"/>
            </a:xfrm>
            <a:prstGeom prst="trapezoid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7" name="Behandlungsstuhl">
            <a:extLst>
              <a:ext uri="{FF2B5EF4-FFF2-40B4-BE49-F238E27FC236}">
                <a16:creationId xmlns:a16="http://schemas.microsoft.com/office/drawing/2014/main" id="{F15F14A8-3C3A-894B-E152-57ABAF232718}"/>
              </a:ext>
            </a:extLst>
          </p:cNvPr>
          <p:cNvGrpSpPr/>
          <p:nvPr/>
        </p:nvGrpSpPr>
        <p:grpSpPr>
          <a:xfrm rot="20499183" flipH="1">
            <a:off x="7832556" y="5497698"/>
            <a:ext cx="62322" cy="65748"/>
            <a:chOff x="5930899" y="3263899"/>
            <a:chExt cx="669926" cy="590550"/>
          </a:xfrm>
        </p:grpSpPr>
        <p:sp>
          <p:nvSpPr>
            <p:cNvPr id="38" name="Trapez 399">
              <a:extLst>
                <a:ext uri="{FF2B5EF4-FFF2-40B4-BE49-F238E27FC236}">
                  <a16:creationId xmlns:a16="http://schemas.microsoft.com/office/drawing/2014/main" id="{27D2857E-74CD-D139-2395-C4CCB3DDE3AB}"/>
                </a:ext>
              </a:extLst>
            </p:cNvPr>
            <p:cNvSpPr/>
            <p:nvPr/>
          </p:nvSpPr>
          <p:spPr>
            <a:xfrm>
              <a:off x="5930900" y="3311524"/>
              <a:ext cx="669925" cy="542925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Trapez 400">
              <a:extLst>
                <a:ext uri="{FF2B5EF4-FFF2-40B4-BE49-F238E27FC236}">
                  <a16:creationId xmlns:a16="http://schemas.microsoft.com/office/drawing/2014/main" id="{D3D40C82-C1F6-6202-B556-AE0AC605AE2B}"/>
                </a:ext>
              </a:extLst>
            </p:cNvPr>
            <p:cNvSpPr/>
            <p:nvPr/>
          </p:nvSpPr>
          <p:spPr>
            <a:xfrm rot="10800000">
              <a:off x="5930899" y="3263899"/>
              <a:ext cx="669925" cy="47624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0" name="Mülltonne">
            <a:extLst>
              <a:ext uri="{FF2B5EF4-FFF2-40B4-BE49-F238E27FC236}">
                <a16:creationId xmlns:a16="http://schemas.microsoft.com/office/drawing/2014/main" id="{462258D0-F891-0FE8-7F52-08946D021577}"/>
              </a:ext>
            </a:extLst>
          </p:cNvPr>
          <p:cNvGrpSpPr/>
          <p:nvPr/>
        </p:nvGrpSpPr>
        <p:grpSpPr>
          <a:xfrm rot="5400000">
            <a:off x="6894741" y="5039722"/>
            <a:ext cx="71213" cy="74332"/>
            <a:chOff x="5367883" y="3097924"/>
            <a:chExt cx="317181" cy="331076"/>
          </a:xfrm>
        </p:grpSpPr>
        <p:sp>
          <p:nvSpPr>
            <p:cNvPr id="41" name="Rechteck: abgerundete Ecken 40">
              <a:extLst>
                <a:ext uri="{FF2B5EF4-FFF2-40B4-BE49-F238E27FC236}">
                  <a16:creationId xmlns:a16="http://schemas.microsoft.com/office/drawing/2014/main" id="{0D5D8F22-0307-B52C-5C92-A566748E0CC4}"/>
                </a:ext>
              </a:extLst>
            </p:cNvPr>
            <p:cNvSpPr/>
            <p:nvPr/>
          </p:nvSpPr>
          <p:spPr>
            <a:xfrm>
              <a:off x="5367883" y="309792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Rechteck: abgerundete Ecken 41">
              <a:extLst>
                <a:ext uri="{FF2B5EF4-FFF2-40B4-BE49-F238E27FC236}">
                  <a16:creationId xmlns:a16="http://schemas.microsoft.com/office/drawing/2014/main" id="{6286E01A-B12F-A8C2-C42D-F75D925DFBCE}"/>
                </a:ext>
              </a:extLst>
            </p:cNvPr>
            <p:cNvSpPr/>
            <p:nvPr/>
          </p:nvSpPr>
          <p:spPr>
            <a:xfrm>
              <a:off x="5639345" y="310269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Rechteck: abgerundete Ecken 42">
              <a:extLst>
                <a:ext uri="{FF2B5EF4-FFF2-40B4-BE49-F238E27FC236}">
                  <a16:creationId xmlns:a16="http://schemas.microsoft.com/office/drawing/2014/main" id="{1BF4B110-F9CD-EDFC-7C16-5D74B4FC61C3}"/>
                </a:ext>
              </a:extLst>
            </p:cNvPr>
            <p:cNvSpPr/>
            <p:nvPr/>
          </p:nvSpPr>
          <p:spPr>
            <a:xfrm>
              <a:off x="5372100" y="3127375"/>
              <a:ext cx="301625" cy="3016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Rechteck: abgerundete Ecken 43">
              <a:extLst>
                <a:ext uri="{FF2B5EF4-FFF2-40B4-BE49-F238E27FC236}">
                  <a16:creationId xmlns:a16="http://schemas.microsoft.com/office/drawing/2014/main" id="{46F829F4-FD62-2FA6-0D24-79E53527CC43}"/>
                </a:ext>
              </a:extLst>
            </p:cNvPr>
            <p:cNvSpPr/>
            <p:nvPr/>
          </p:nvSpPr>
          <p:spPr>
            <a:xfrm>
              <a:off x="5391149" y="3143882"/>
              <a:ext cx="263525" cy="2635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Rechteck: abgerundete Ecken 44">
              <a:extLst>
                <a:ext uri="{FF2B5EF4-FFF2-40B4-BE49-F238E27FC236}">
                  <a16:creationId xmlns:a16="http://schemas.microsoft.com/office/drawing/2014/main" id="{B0129C02-74AF-594F-167C-A01F3A9BE73C}"/>
                </a:ext>
              </a:extLst>
            </p:cNvPr>
            <p:cNvSpPr/>
            <p:nvPr/>
          </p:nvSpPr>
          <p:spPr>
            <a:xfrm rot="16200000" flipV="1">
              <a:off x="5487353" y="3353591"/>
              <a:ext cx="71114" cy="4571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Rechteck: abgerundete Ecken 45">
              <a:extLst>
                <a:ext uri="{FF2B5EF4-FFF2-40B4-BE49-F238E27FC236}">
                  <a16:creationId xmlns:a16="http://schemas.microsoft.com/office/drawing/2014/main" id="{AC2EB840-EEAA-D759-68EC-B8AF4E01A725}"/>
                </a:ext>
              </a:extLst>
            </p:cNvPr>
            <p:cNvSpPr/>
            <p:nvPr/>
          </p:nvSpPr>
          <p:spPr>
            <a:xfrm rot="10800000" flipV="1">
              <a:off x="5418364" y="3201108"/>
              <a:ext cx="218616" cy="460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 dirty="0"/>
            </a:p>
          </p:txBody>
        </p:sp>
      </p:grpSp>
      <p:grpSp>
        <p:nvGrpSpPr>
          <p:cNvPr id="47" name="Tür">
            <a:extLst>
              <a:ext uri="{FF2B5EF4-FFF2-40B4-BE49-F238E27FC236}">
                <a16:creationId xmlns:a16="http://schemas.microsoft.com/office/drawing/2014/main" id="{48D70040-6C05-A56F-A788-F2BA972456EB}"/>
              </a:ext>
            </a:extLst>
          </p:cNvPr>
          <p:cNvGrpSpPr/>
          <p:nvPr/>
        </p:nvGrpSpPr>
        <p:grpSpPr>
          <a:xfrm rot="16200000" flipH="1">
            <a:off x="6896540" y="5149298"/>
            <a:ext cx="189971" cy="190500"/>
            <a:chOff x="2647950" y="2057400"/>
            <a:chExt cx="1139825" cy="1143000"/>
          </a:xfrm>
        </p:grpSpPr>
        <p:sp>
          <p:nvSpPr>
            <p:cNvPr id="48" name="Rechteck 47">
              <a:extLst>
                <a:ext uri="{FF2B5EF4-FFF2-40B4-BE49-F238E27FC236}">
                  <a16:creationId xmlns:a16="http://schemas.microsoft.com/office/drawing/2014/main" id="{15FC370C-4401-5279-450D-649F1766F9DC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Freihandform 132">
              <a:extLst>
                <a:ext uri="{FF2B5EF4-FFF2-40B4-BE49-F238E27FC236}">
                  <a16:creationId xmlns:a16="http://schemas.microsoft.com/office/drawing/2014/main" id="{8879436B-9F83-DF48-C53F-806B9C3F22F0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Bogen 49">
              <a:extLst>
                <a:ext uri="{FF2B5EF4-FFF2-40B4-BE49-F238E27FC236}">
                  <a16:creationId xmlns:a16="http://schemas.microsoft.com/office/drawing/2014/main" id="{B7CE9732-371C-2E08-6649-10C5DDFE63CB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1" name="Bürostuhl">
            <a:extLst>
              <a:ext uri="{FF2B5EF4-FFF2-40B4-BE49-F238E27FC236}">
                <a16:creationId xmlns:a16="http://schemas.microsoft.com/office/drawing/2014/main" id="{1F72F029-CE2F-AAC9-1830-D8465D110961}"/>
              </a:ext>
            </a:extLst>
          </p:cNvPr>
          <p:cNvGrpSpPr/>
          <p:nvPr/>
        </p:nvGrpSpPr>
        <p:grpSpPr>
          <a:xfrm rot="10800000">
            <a:off x="9165647" y="4397251"/>
            <a:ext cx="145280" cy="113209"/>
            <a:chOff x="5556248" y="4391024"/>
            <a:chExt cx="1133477" cy="974726"/>
          </a:xfrm>
        </p:grpSpPr>
        <p:sp>
          <p:nvSpPr>
            <p:cNvPr id="52" name="Abgerundetes Rechteck 964">
              <a:extLst>
                <a:ext uri="{FF2B5EF4-FFF2-40B4-BE49-F238E27FC236}">
                  <a16:creationId xmlns:a16="http://schemas.microsoft.com/office/drawing/2014/main" id="{4D2CEFEA-7B69-CC73-ACD9-E404A8065F38}"/>
                </a:ext>
              </a:extLst>
            </p:cNvPr>
            <p:cNvSpPr/>
            <p:nvPr/>
          </p:nvSpPr>
          <p:spPr>
            <a:xfrm>
              <a:off x="5715000" y="4549775"/>
              <a:ext cx="815975" cy="815975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Abgerundetes Rechteck 965">
              <a:extLst>
                <a:ext uri="{FF2B5EF4-FFF2-40B4-BE49-F238E27FC236}">
                  <a16:creationId xmlns:a16="http://schemas.microsoft.com/office/drawing/2014/main" id="{05F8186A-77B0-C8E2-AA7E-C4BD83A44C80}"/>
                </a:ext>
              </a:extLst>
            </p:cNvPr>
            <p:cNvSpPr/>
            <p:nvPr/>
          </p:nvSpPr>
          <p:spPr>
            <a:xfrm>
              <a:off x="5715000" y="4391025"/>
              <a:ext cx="815975" cy="207962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Abgerundetes Rechteck 966">
              <a:extLst>
                <a:ext uri="{FF2B5EF4-FFF2-40B4-BE49-F238E27FC236}">
                  <a16:creationId xmlns:a16="http://schemas.microsoft.com/office/drawing/2014/main" id="{1C20EA9D-66D3-FABC-B189-F210F3EE624E}"/>
                </a:ext>
              </a:extLst>
            </p:cNvPr>
            <p:cNvSpPr/>
            <p:nvPr/>
          </p:nvSpPr>
          <p:spPr>
            <a:xfrm>
              <a:off x="5848351" y="4391024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Abgerundetes Rechteck 967">
              <a:extLst>
                <a:ext uri="{FF2B5EF4-FFF2-40B4-BE49-F238E27FC236}">
                  <a16:creationId xmlns:a16="http://schemas.microsoft.com/office/drawing/2014/main" id="{286182C6-A2A0-9FEA-A3E0-740F7B824DD2}"/>
                </a:ext>
              </a:extLst>
            </p:cNvPr>
            <p:cNvSpPr/>
            <p:nvPr/>
          </p:nvSpPr>
          <p:spPr>
            <a:xfrm rot="5400000">
              <a:off x="6337300" y="4870450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Abgerundetes Rechteck 968">
              <a:extLst>
                <a:ext uri="{FF2B5EF4-FFF2-40B4-BE49-F238E27FC236}">
                  <a16:creationId xmlns:a16="http://schemas.microsoft.com/office/drawing/2014/main" id="{7AFCF0C6-8DC6-AA30-036B-3D261A7B7BE8}"/>
                </a:ext>
              </a:extLst>
            </p:cNvPr>
            <p:cNvSpPr/>
            <p:nvPr/>
          </p:nvSpPr>
          <p:spPr>
            <a:xfrm rot="5400000">
              <a:off x="5362574" y="4870450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Abgerundetes Rechteck 969">
              <a:extLst>
                <a:ext uri="{FF2B5EF4-FFF2-40B4-BE49-F238E27FC236}">
                  <a16:creationId xmlns:a16="http://schemas.microsoft.com/office/drawing/2014/main" id="{D9B9D551-9BDE-5E10-011A-685911326274}"/>
                </a:ext>
              </a:extLst>
            </p:cNvPr>
            <p:cNvSpPr/>
            <p:nvPr/>
          </p:nvSpPr>
          <p:spPr>
            <a:xfrm>
              <a:off x="5848351" y="4676775"/>
              <a:ext cx="546100" cy="688975"/>
            </a:xfrm>
            <a:prstGeom prst="roundRect">
              <a:avLst>
                <a:gd name="adj" fmla="val 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8" name="Schreibtisch">
            <a:extLst>
              <a:ext uri="{FF2B5EF4-FFF2-40B4-BE49-F238E27FC236}">
                <a16:creationId xmlns:a16="http://schemas.microsoft.com/office/drawing/2014/main" id="{1372201B-AD67-6C27-9ACA-3AA17E2DC940}"/>
              </a:ext>
            </a:extLst>
          </p:cNvPr>
          <p:cNvSpPr/>
          <p:nvPr/>
        </p:nvSpPr>
        <p:spPr>
          <a:xfrm rot="16200000">
            <a:off x="9255685" y="5931301"/>
            <a:ext cx="116682" cy="74501"/>
          </a:xfrm>
          <a:prstGeom prst="rect">
            <a:avLst/>
          </a:prstGeom>
          <a:solidFill>
            <a:srgbClr val="D9D9D9"/>
          </a:solidFill>
          <a:ln w="6350" cmpd="sng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9" name="Kleiner Stuhl">
            <a:extLst>
              <a:ext uri="{FF2B5EF4-FFF2-40B4-BE49-F238E27FC236}">
                <a16:creationId xmlns:a16="http://schemas.microsoft.com/office/drawing/2014/main" id="{BC7230EC-1B11-8568-4173-E7618EB68C48}"/>
              </a:ext>
            </a:extLst>
          </p:cNvPr>
          <p:cNvGrpSpPr/>
          <p:nvPr/>
        </p:nvGrpSpPr>
        <p:grpSpPr>
          <a:xfrm rot="11235713" flipH="1">
            <a:off x="8303582" y="4201409"/>
            <a:ext cx="74283" cy="74363"/>
            <a:chOff x="4010024" y="4158190"/>
            <a:chExt cx="987426" cy="988485"/>
          </a:xfrm>
        </p:grpSpPr>
        <p:sp>
          <p:nvSpPr>
            <p:cNvPr id="60" name="Abgerundetes Rechteck 973">
              <a:extLst>
                <a:ext uri="{FF2B5EF4-FFF2-40B4-BE49-F238E27FC236}">
                  <a16:creationId xmlns:a16="http://schemas.microsoft.com/office/drawing/2014/main" id="{07D6F145-9D37-4672-7B60-EBDE97BED580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Trapez 974">
              <a:extLst>
                <a:ext uri="{FF2B5EF4-FFF2-40B4-BE49-F238E27FC236}">
                  <a16:creationId xmlns:a16="http://schemas.microsoft.com/office/drawing/2014/main" id="{E81D4227-57DD-2C26-F87F-E62BC03C4920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2" name="Trapez 975">
              <a:extLst>
                <a:ext uri="{FF2B5EF4-FFF2-40B4-BE49-F238E27FC236}">
                  <a16:creationId xmlns:a16="http://schemas.microsoft.com/office/drawing/2014/main" id="{07AC87F0-C451-CAA3-DF6A-AC81BCA360BD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3" name="Gruppierung 976">
            <a:extLst>
              <a:ext uri="{FF2B5EF4-FFF2-40B4-BE49-F238E27FC236}">
                <a16:creationId xmlns:a16="http://schemas.microsoft.com/office/drawing/2014/main" id="{82331DD6-A88D-3EBF-9FDB-4745ED238701}"/>
              </a:ext>
            </a:extLst>
          </p:cNvPr>
          <p:cNvGrpSpPr/>
          <p:nvPr/>
        </p:nvGrpSpPr>
        <p:grpSpPr>
          <a:xfrm rot="11235713" flipH="1">
            <a:off x="8153230" y="4191997"/>
            <a:ext cx="74283" cy="74363"/>
            <a:chOff x="4010024" y="4158190"/>
            <a:chExt cx="987426" cy="988485"/>
          </a:xfrm>
        </p:grpSpPr>
        <p:sp>
          <p:nvSpPr>
            <p:cNvPr id="64" name="Abgerundetes Rechteck 977">
              <a:extLst>
                <a:ext uri="{FF2B5EF4-FFF2-40B4-BE49-F238E27FC236}">
                  <a16:creationId xmlns:a16="http://schemas.microsoft.com/office/drawing/2014/main" id="{3B271423-6BAF-B520-B336-57DF913277C2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Trapez 978">
              <a:extLst>
                <a:ext uri="{FF2B5EF4-FFF2-40B4-BE49-F238E27FC236}">
                  <a16:creationId xmlns:a16="http://schemas.microsoft.com/office/drawing/2014/main" id="{05558C3B-C815-746C-1942-C8C6D48BDEBC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6" name="Trapez 979">
              <a:extLst>
                <a:ext uri="{FF2B5EF4-FFF2-40B4-BE49-F238E27FC236}">
                  <a16:creationId xmlns:a16="http://schemas.microsoft.com/office/drawing/2014/main" id="{45782BD7-FF61-997A-4251-B0C4CDB50269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7" name="Bürostuhl">
            <a:extLst>
              <a:ext uri="{FF2B5EF4-FFF2-40B4-BE49-F238E27FC236}">
                <a16:creationId xmlns:a16="http://schemas.microsoft.com/office/drawing/2014/main" id="{0CE965AC-BF6B-5EF3-0140-40BE8FF8A824}"/>
              </a:ext>
            </a:extLst>
          </p:cNvPr>
          <p:cNvGrpSpPr/>
          <p:nvPr/>
        </p:nvGrpSpPr>
        <p:grpSpPr>
          <a:xfrm rot="9981224">
            <a:off x="7916572" y="5697595"/>
            <a:ext cx="81770" cy="63719"/>
            <a:chOff x="5556248" y="4391024"/>
            <a:chExt cx="1133477" cy="974726"/>
          </a:xfrm>
        </p:grpSpPr>
        <p:sp>
          <p:nvSpPr>
            <p:cNvPr id="68" name="Abgerundetes Rechteck 964">
              <a:extLst>
                <a:ext uri="{FF2B5EF4-FFF2-40B4-BE49-F238E27FC236}">
                  <a16:creationId xmlns:a16="http://schemas.microsoft.com/office/drawing/2014/main" id="{A6EC6957-3C42-242C-8915-6C393BECA110}"/>
                </a:ext>
              </a:extLst>
            </p:cNvPr>
            <p:cNvSpPr/>
            <p:nvPr/>
          </p:nvSpPr>
          <p:spPr>
            <a:xfrm>
              <a:off x="5715000" y="4549775"/>
              <a:ext cx="815975" cy="815975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9" name="Abgerundetes Rechteck 965">
              <a:extLst>
                <a:ext uri="{FF2B5EF4-FFF2-40B4-BE49-F238E27FC236}">
                  <a16:creationId xmlns:a16="http://schemas.microsoft.com/office/drawing/2014/main" id="{A1C1D3D0-7682-8E19-86C4-D26FFC54EC26}"/>
                </a:ext>
              </a:extLst>
            </p:cNvPr>
            <p:cNvSpPr/>
            <p:nvPr/>
          </p:nvSpPr>
          <p:spPr>
            <a:xfrm>
              <a:off x="5715000" y="4391025"/>
              <a:ext cx="815975" cy="207962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0" name="Abgerundetes Rechteck 966">
              <a:extLst>
                <a:ext uri="{FF2B5EF4-FFF2-40B4-BE49-F238E27FC236}">
                  <a16:creationId xmlns:a16="http://schemas.microsoft.com/office/drawing/2014/main" id="{64F97915-85EB-371B-D513-10E29560DB43}"/>
                </a:ext>
              </a:extLst>
            </p:cNvPr>
            <p:cNvSpPr/>
            <p:nvPr/>
          </p:nvSpPr>
          <p:spPr>
            <a:xfrm>
              <a:off x="5848351" y="4391024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" name="Abgerundetes Rechteck 967">
              <a:extLst>
                <a:ext uri="{FF2B5EF4-FFF2-40B4-BE49-F238E27FC236}">
                  <a16:creationId xmlns:a16="http://schemas.microsoft.com/office/drawing/2014/main" id="{8ED2F5E4-87F2-E4A3-858C-67B745CA8F43}"/>
                </a:ext>
              </a:extLst>
            </p:cNvPr>
            <p:cNvSpPr/>
            <p:nvPr/>
          </p:nvSpPr>
          <p:spPr>
            <a:xfrm rot="5400000">
              <a:off x="6337300" y="4870450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2" name="Abgerundetes Rechteck 968">
              <a:extLst>
                <a:ext uri="{FF2B5EF4-FFF2-40B4-BE49-F238E27FC236}">
                  <a16:creationId xmlns:a16="http://schemas.microsoft.com/office/drawing/2014/main" id="{CC067BC0-310F-829C-F4E3-30FE0935A5C8}"/>
                </a:ext>
              </a:extLst>
            </p:cNvPr>
            <p:cNvSpPr/>
            <p:nvPr/>
          </p:nvSpPr>
          <p:spPr>
            <a:xfrm rot="5400000">
              <a:off x="5362574" y="4870450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" name="Abgerundetes Rechteck 969">
              <a:extLst>
                <a:ext uri="{FF2B5EF4-FFF2-40B4-BE49-F238E27FC236}">
                  <a16:creationId xmlns:a16="http://schemas.microsoft.com/office/drawing/2014/main" id="{4213F2F7-CC87-CD28-9745-F7EBEF30F708}"/>
                </a:ext>
              </a:extLst>
            </p:cNvPr>
            <p:cNvSpPr/>
            <p:nvPr/>
          </p:nvSpPr>
          <p:spPr>
            <a:xfrm>
              <a:off x="5848351" y="4676775"/>
              <a:ext cx="546100" cy="688975"/>
            </a:xfrm>
            <a:prstGeom prst="roundRect">
              <a:avLst>
                <a:gd name="adj" fmla="val 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4" name="Gruppierung 976">
            <a:extLst>
              <a:ext uri="{FF2B5EF4-FFF2-40B4-BE49-F238E27FC236}">
                <a16:creationId xmlns:a16="http://schemas.microsoft.com/office/drawing/2014/main" id="{8F45F5D0-E55E-139B-A044-4B1D10E34EAD}"/>
              </a:ext>
            </a:extLst>
          </p:cNvPr>
          <p:cNvGrpSpPr/>
          <p:nvPr/>
        </p:nvGrpSpPr>
        <p:grpSpPr>
          <a:xfrm rot="18599440" flipH="1">
            <a:off x="9090527" y="5923677"/>
            <a:ext cx="65945" cy="66016"/>
            <a:chOff x="4010024" y="4158190"/>
            <a:chExt cx="987426" cy="988485"/>
          </a:xfrm>
        </p:grpSpPr>
        <p:sp>
          <p:nvSpPr>
            <p:cNvPr id="75" name="Abgerundetes Rechteck 977">
              <a:extLst>
                <a:ext uri="{FF2B5EF4-FFF2-40B4-BE49-F238E27FC236}">
                  <a16:creationId xmlns:a16="http://schemas.microsoft.com/office/drawing/2014/main" id="{3B30962B-3455-6D9A-FB53-A63CC4CEDE27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6" name="Trapez 978">
              <a:extLst>
                <a:ext uri="{FF2B5EF4-FFF2-40B4-BE49-F238E27FC236}">
                  <a16:creationId xmlns:a16="http://schemas.microsoft.com/office/drawing/2014/main" id="{A40C6F75-66E7-2AA1-82BC-C1E567D505AE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Trapez 979">
              <a:extLst>
                <a:ext uri="{FF2B5EF4-FFF2-40B4-BE49-F238E27FC236}">
                  <a16:creationId xmlns:a16="http://schemas.microsoft.com/office/drawing/2014/main" id="{655DE8E7-A8B3-66CF-2261-18752CD418AF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8" name="Beiboot Pfeil">
            <a:extLst>
              <a:ext uri="{FF2B5EF4-FFF2-40B4-BE49-F238E27FC236}">
                <a16:creationId xmlns:a16="http://schemas.microsoft.com/office/drawing/2014/main" id="{BA9B4ED0-BA51-0D92-B35C-5747E587BE40}"/>
              </a:ext>
            </a:extLst>
          </p:cNvPr>
          <p:cNvGrpSpPr/>
          <p:nvPr/>
        </p:nvGrpSpPr>
        <p:grpSpPr>
          <a:xfrm>
            <a:off x="7020996" y="5544818"/>
            <a:ext cx="65760" cy="141608"/>
            <a:chOff x="3556636" y="1915026"/>
            <a:chExt cx="812164" cy="1748924"/>
          </a:xfrm>
        </p:grpSpPr>
        <p:sp>
          <p:nvSpPr>
            <p:cNvPr id="79" name="Pfeil: Fünfeck 78">
              <a:extLst>
                <a:ext uri="{FF2B5EF4-FFF2-40B4-BE49-F238E27FC236}">
                  <a16:creationId xmlns:a16="http://schemas.microsoft.com/office/drawing/2014/main" id="{FD22BF87-316E-A7BF-4733-12F7524DE743}"/>
                </a:ext>
              </a:extLst>
            </p:cNvPr>
            <p:cNvSpPr/>
            <p:nvPr/>
          </p:nvSpPr>
          <p:spPr>
            <a:xfrm rot="16200000">
              <a:off x="3142893" y="2328769"/>
              <a:ext cx="1639650" cy="812164"/>
            </a:xfrm>
            <a:prstGeom prst="homePlate">
              <a:avLst>
                <a:gd name="adj" fmla="val 35145"/>
              </a:avLst>
            </a:prstGeom>
            <a:solidFill>
              <a:schemeClr val="bg1">
                <a:lumMod val="50000"/>
              </a:schemeClr>
            </a:solidFill>
            <a:ln w="3175"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" name="Pfeil: Fünfeck 79">
              <a:extLst>
                <a:ext uri="{FF2B5EF4-FFF2-40B4-BE49-F238E27FC236}">
                  <a16:creationId xmlns:a16="http://schemas.microsoft.com/office/drawing/2014/main" id="{16689CDC-9B9B-135D-BFE1-E70872EA1E77}"/>
                </a:ext>
              </a:extLst>
            </p:cNvPr>
            <p:cNvSpPr/>
            <p:nvPr/>
          </p:nvSpPr>
          <p:spPr>
            <a:xfrm rot="16200000">
              <a:off x="3265552" y="2426269"/>
              <a:ext cx="1394333" cy="646855"/>
            </a:xfrm>
            <a:prstGeom prst="homePlate">
              <a:avLst>
                <a:gd name="adj" fmla="val 36257"/>
              </a:avLst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bg1">
                    <a:lumMod val="85000"/>
                    <a:shade val="67500"/>
                    <a:satMod val="11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3175" cap="rnd"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" name="Außenborder">
              <a:extLst>
                <a:ext uri="{FF2B5EF4-FFF2-40B4-BE49-F238E27FC236}">
                  <a16:creationId xmlns:a16="http://schemas.microsoft.com/office/drawing/2014/main" id="{AAB03712-44EC-F2A1-BCD5-B8AB8A6197B6}"/>
                </a:ext>
              </a:extLst>
            </p:cNvPr>
            <p:cNvSpPr/>
            <p:nvPr/>
          </p:nvSpPr>
          <p:spPr>
            <a:xfrm rot="16200000">
              <a:off x="3816443" y="3435019"/>
              <a:ext cx="292552" cy="16530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82" name="Schlauchboot 02">
            <a:extLst>
              <a:ext uri="{FF2B5EF4-FFF2-40B4-BE49-F238E27FC236}">
                <a16:creationId xmlns:a16="http://schemas.microsoft.com/office/drawing/2014/main" id="{E63507F6-20A5-0448-1259-03EAE3F2500F}"/>
              </a:ext>
            </a:extLst>
          </p:cNvPr>
          <p:cNvGrpSpPr/>
          <p:nvPr/>
        </p:nvGrpSpPr>
        <p:grpSpPr>
          <a:xfrm rot="16200000">
            <a:off x="7107669" y="5385267"/>
            <a:ext cx="180107" cy="74834"/>
            <a:chOff x="3498056" y="3216275"/>
            <a:chExt cx="511967" cy="212723"/>
          </a:xfrm>
        </p:grpSpPr>
        <p:sp>
          <p:nvSpPr>
            <p:cNvPr id="83" name="Ellipse 82">
              <a:extLst>
                <a:ext uri="{FF2B5EF4-FFF2-40B4-BE49-F238E27FC236}">
                  <a16:creationId xmlns:a16="http://schemas.microsoft.com/office/drawing/2014/main" id="{1E373DC6-080F-09E4-F7C2-BCF895E70C4B}"/>
                </a:ext>
              </a:extLst>
            </p:cNvPr>
            <p:cNvSpPr/>
            <p:nvPr/>
          </p:nvSpPr>
          <p:spPr>
            <a:xfrm>
              <a:off x="3797300" y="3216275"/>
              <a:ext cx="212723" cy="212723"/>
            </a:xfrm>
            <a:prstGeom prst="ellipse">
              <a:avLst/>
            </a:prstGeom>
            <a:solidFill>
              <a:schemeClr val="bg2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4" name="Rechteck: abgerundete Ecken 83">
              <a:extLst>
                <a:ext uri="{FF2B5EF4-FFF2-40B4-BE49-F238E27FC236}">
                  <a16:creationId xmlns:a16="http://schemas.microsoft.com/office/drawing/2014/main" id="{69DA3AC8-CFE9-C537-62B1-16CD60AB7C7A}"/>
                </a:ext>
              </a:extLst>
            </p:cNvPr>
            <p:cNvSpPr/>
            <p:nvPr/>
          </p:nvSpPr>
          <p:spPr>
            <a:xfrm>
              <a:off x="3519488" y="3216275"/>
              <a:ext cx="417512" cy="212723"/>
            </a:xfrm>
            <a:prstGeom prst="roundRect">
              <a:avLst/>
            </a:prstGeom>
            <a:solidFill>
              <a:schemeClr val="bg2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6" name="Rechteck: abgerundete Ecken 85">
              <a:extLst>
                <a:ext uri="{FF2B5EF4-FFF2-40B4-BE49-F238E27FC236}">
                  <a16:creationId xmlns:a16="http://schemas.microsoft.com/office/drawing/2014/main" id="{95FF5BE1-218A-7CCF-7C8E-E83F1BD628D3}"/>
                </a:ext>
              </a:extLst>
            </p:cNvPr>
            <p:cNvSpPr/>
            <p:nvPr/>
          </p:nvSpPr>
          <p:spPr>
            <a:xfrm>
              <a:off x="3550729" y="3238876"/>
              <a:ext cx="379503" cy="164308"/>
            </a:xfrm>
            <a:prstGeom prst="roundRect">
              <a:avLst/>
            </a:prstGeom>
            <a:solidFill>
              <a:schemeClr val="bg2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7" name="Rechteck: abgerundete Ecken 86">
              <a:extLst>
                <a:ext uri="{FF2B5EF4-FFF2-40B4-BE49-F238E27FC236}">
                  <a16:creationId xmlns:a16="http://schemas.microsoft.com/office/drawing/2014/main" id="{B7903F7D-905D-FFDB-A043-39BA79373D9B}"/>
                </a:ext>
              </a:extLst>
            </p:cNvPr>
            <p:cNvSpPr/>
            <p:nvPr/>
          </p:nvSpPr>
          <p:spPr>
            <a:xfrm>
              <a:off x="3498056" y="3293269"/>
              <a:ext cx="102399" cy="54769"/>
            </a:xfrm>
            <a:prstGeom prst="round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88" name="Tür">
            <a:extLst>
              <a:ext uri="{FF2B5EF4-FFF2-40B4-BE49-F238E27FC236}">
                <a16:creationId xmlns:a16="http://schemas.microsoft.com/office/drawing/2014/main" id="{26E81FD3-035A-E250-5264-DBFA19251F27}"/>
              </a:ext>
            </a:extLst>
          </p:cNvPr>
          <p:cNvGrpSpPr/>
          <p:nvPr/>
        </p:nvGrpSpPr>
        <p:grpSpPr>
          <a:xfrm rot="16200000" flipH="1">
            <a:off x="6897555" y="5776941"/>
            <a:ext cx="189971" cy="190500"/>
            <a:chOff x="2647950" y="2057400"/>
            <a:chExt cx="1139825" cy="1143000"/>
          </a:xfrm>
        </p:grpSpPr>
        <p:sp>
          <p:nvSpPr>
            <p:cNvPr id="89" name="Rechteck 88">
              <a:extLst>
                <a:ext uri="{FF2B5EF4-FFF2-40B4-BE49-F238E27FC236}">
                  <a16:creationId xmlns:a16="http://schemas.microsoft.com/office/drawing/2014/main" id="{490ACC3F-A98E-CBB8-B168-BE0AF268F499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0" name="Freihandform 132">
              <a:extLst>
                <a:ext uri="{FF2B5EF4-FFF2-40B4-BE49-F238E27FC236}">
                  <a16:creationId xmlns:a16="http://schemas.microsoft.com/office/drawing/2014/main" id="{1C90BD61-CE46-F456-E098-7BD776A1E6D3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1" name="Bogen 90">
              <a:extLst>
                <a:ext uri="{FF2B5EF4-FFF2-40B4-BE49-F238E27FC236}">
                  <a16:creationId xmlns:a16="http://schemas.microsoft.com/office/drawing/2014/main" id="{4C222F41-E923-8570-538A-9A61422D68E8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92" name="Tür">
            <a:extLst>
              <a:ext uri="{FF2B5EF4-FFF2-40B4-BE49-F238E27FC236}">
                <a16:creationId xmlns:a16="http://schemas.microsoft.com/office/drawing/2014/main" id="{B43F396C-ACD2-98B6-1EE9-952E17AA5C34}"/>
              </a:ext>
            </a:extLst>
          </p:cNvPr>
          <p:cNvGrpSpPr/>
          <p:nvPr/>
        </p:nvGrpSpPr>
        <p:grpSpPr>
          <a:xfrm rot="5400000" flipH="1">
            <a:off x="9562172" y="5055567"/>
            <a:ext cx="189971" cy="190500"/>
            <a:chOff x="2647950" y="2057400"/>
            <a:chExt cx="1139825" cy="1143000"/>
          </a:xfrm>
        </p:grpSpPr>
        <p:sp>
          <p:nvSpPr>
            <p:cNvPr id="93" name="Rechteck 92">
              <a:extLst>
                <a:ext uri="{FF2B5EF4-FFF2-40B4-BE49-F238E27FC236}">
                  <a16:creationId xmlns:a16="http://schemas.microsoft.com/office/drawing/2014/main" id="{DAEF6709-4036-E8AC-9391-95B3C4645F2E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4" name="Freihandform 132">
              <a:extLst>
                <a:ext uri="{FF2B5EF4-FFF2-40B4-BE49-F238E27FC236}">
                  <a16:creationId xmlns:a16="http://schemas.microsoft.com/office/drawing/2014/main" id="{CDD5DE4F-69D0-AEDD-9178-67C814CECAE6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5" name="Bogen 94">
              <a:extLst>
                <a:ext uri="{FF2B5EF4-FFF2-40B4-BE49-F238E27FC236}">
                  <a16:creationId xmlns:a16="http://schemas.microsoft.com/office/drawing/2014/main" id="{44C4B69C-5C9D-F2FA-DCC8-8CEC5DB13617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96" name="Tür">
            <a:extLst>
              <a:ext uri="{FF2B5EF4-FFF2-40B4-BE49-F238E27FC236}">
                <a16:creationId xmlns:a16="http://schemas.microsoft.com/office/drawing/2014/main" id="{18D1374B-2AEB-F6DD-ED78-C7CE0EF7C31F}"/>
              </a:ext>
            </a:extLst>
          </p:cNvPr>
          <p:cNvGrpSpPr/>
          <p:nvPr/>
        </p:nvGrpSpPr>
        <p:grpSpPr>
          <a:xfrm rot="5400000" flipH="1">
            <a:off x="9562617" y="5688225"/>
            <a:ext cx="189971" cy="190500"/>
            <a:chOff x="2647950" y="2057400"/>
            <a:chExt cx="1139825" cy="1143000"/>
          </a:xfrm>
        </p:grpSpPr>
        <p:sp>
          <p:nvSpPr>
            <p:cNvPr id="97" name="Rechteck 96">
              <a:extLst>
                <a:ext uri="{FF2B5EF4-FFF2-40B4-BE49-F238E27FC236}">
                  <a16:creationId xmlns:a16="http://schemas.microsoft.com/office/drawing/2014/main" id="{BE828B96-7523-8071-86DB-2C546BC67E7D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8" name="Freihandform 132">
              <a:extLst>
                <a:ext uri="{FF2B5EF4-FFF2-40B4-BE49-F238E27FC236}">
                  <a16:creationId xmlns:a16="http://schemas.microsoft.com/office/drawing/2014/main" id="{03BB4A27-AD9F-0F33-BE3E-AC52C51D8719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9" name="Bogen 98">
              <a:extLst>
                <a:ext uri="{FF2B5EF4-FFF2-40B4-BE49-F238E27FC236}">
                  <a16:creationId xmlns:a16="http://schemas.microsoft.com/office/drawing/2014/main" id="{F35FC5BA-0BCA-49BA-3B03-88A8E0E552DC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102" name="Gerader Verbinder 101">
            <a:extLst>
              <a:ext uri="{FF2B5EF4-FFF2-40B4-BE49-F238E27FC236}">
                <a16:creationId xmlns:a16="http://schemas.microsoft.com/office/drawing/2014/main" id="{FA99E198-0C4A-D15A-906C-A2E87A2A88AC}"/>
              </a:ext>
            </a:extLst>
          </p:cNvPr>
          <p:cNvCxnSpPr>
            <a:cxnSpLocks/>
          </p:cNvCxnSpPr>
          <p:nvPr/>
        </p:nvCxnSpPr>
        <p:spPr>
          <a:xfrm>
            <a:off x="7046118" y="5137390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Gerader Verbinder 103">
            <a:extLst>
              <a:ext uri="{FF2B5EF4-FFF2-40B4-BE49-F238E27FC236}">
                <a16:creationId xmlns:a16="http://schemas.microsoft.com/office/drawing/2014/main" id="{0F6F4967-7946-A2D4-6E1F-C4B9C80A07C5}"/>
              </a:ext>
            </a:extLst>
          </p:cNvPr>
          <p:cNvCxnSpPr>
            <a:cxnSpLocks/>
          </p:cNvCxnSpPr>
          <p:nvPr/>
        </p:nvCxnSpPr>
        <p:spPr>
          <a:xfrm>
            <a:off x="7318171" y="5137390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Gerader Verbinder 104">
            <a:extLst>
              <a:ext uri="{FF2B5EF4-FFF2-40B4-BE49-F238E27FC236}">
                <a16:creationId xmlns:a16="http://schemas.microsoft.com/office/drawing/2014/main" id="{67BF7045-154B-C00A-BC48-A355B7AEBDB0}"/>
              </a:ext>
            </a:extLst>
          </p:cNvPr>
          <p:cNvCxnSpPr>
            <a:cxnSpLocks/>
          </p:cNvCxnSpPr>
          <p:nvPr/>
        </p:nvCxnSpPr>
        <p:spPr>
          <a:xfrm>
            <a:off x="7632039" y="5137390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Gerader Verbinder 105">
            <a:extLst>
              <a:ext uri="{FF2B5EF4-FFF2-40B4-BE49-F238E27FC236}">
                <a16:creationId xmlns:a16="http://schemas.microsoft.com/office/drawing/2014/main" id="{A8E87684-7F58-5B9B-228D-4545F6D08C40}"/>
              </a:ext>
            </a:extLst>
          </p:cNvPr>
          <p:cNvCxnSpPr>
            <a:cxnSpLocks/>
          </p:cNvCxnSpPr>
          <p:nvPr/>
        </p:nvCxnSpPr>
        <p:spPr>
          <a:xfrm>
            <a:off x="7926859" y="5137390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Gerader Verbinder 106">
            <a:extLst>
              <a:ext uri="{FF2B5EF4-FFF2-40B4-BE49-F238E27FC236}">
                <a16:creationId xmlns:a16="http://schemas.microsoft.com/office/drawing/2014/main" id="{89D5BB0C-22B2-AACE-C598-DC076D9989A8}"/>
              </a:ext>
            </a:extLst>
          </p:cNvPr>
          <p:cNvCxnSpPr>
            <a:cxnSpLocks/>
          </p:cNvCxnSpPr>
          <p:nvPr/>
        </p:nvCxnSpPr>
        <p:spPr>
          <a:xfrm>
            <a:off x="8221679" y="5137390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Gerader Verbinder 107">
            <a:extLst>
              <a:ext uri="{FF2B5EF4-FFF2-40B4-BE49-F238E27FC236}">
                <a16:creationId xmlns:a16="http://schemas.microsoft.com/office/drawing/2014/main" id="{7B6201F1-47FF-6A96-47BD-54409BE5F3FA}"/>
              </a:ext>
            </a:extLst>
          </p:cNvPr>
          <p:cNvCxnSpPr>
            <a:cxnSpLocks/>
          </p:cNvCxnSpPr>
          <p:nvPr/>
        </p:nvCxnSpPr>
        <p:spPr>
          <a:xfrm>
            <a:off x="8516499" y="5137390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Gerader Verbinder 108">
            <a:extLst>
              <a:ext uri="{FF2B5EF4-FFF2-40B4-BE49-F238E27FC236}">
                <a16:creationId xmlns:a16="http://schemas.microsoft.com/office/drawing/2014/main" id="{5CEACF23-41EB-A6BE-DF06-A29977F6E056}"/>
              </a:ext>
            </a:extLst>
          </p:cNvPr>
          <p:cNvCxnSpPr>
            <a:cxnSpLocks/>
          </p:cNvCxnSpPr>
          <p:nvPr/>
        </p:nvCxnSpPr>
        <p:spPr>
          <a:xfrm>
            <a:off x="8811319" y="5137390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Gerader Verbinder 109">
            <a:extLst>
              <a:ext uri="{FF2B5EF4-FFF2-40B4-BE49-F238E27FC236}">
                <a16:creationId xmlns:a16="http://schemas.microsoft.com/office/drawing/2014/main" id="{D9BA32AE-7FB7-CF0E-41CC-03816164C461}"/>
              </a:ext>
            </a:extLst>
          </p:cNvPr>
          <p:cNvCxnSpPr>
            <a:cxnSpLocks/>
          </p:cNvCxnSpPr>
          <p:nvPr/>
        </p:nvCxnSpPr>
        <p:spPr>
          <a:xfrm>
            <a:off x="9106139" y="5137390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Gerader Verbinder 110">
            <a:extLst>
              <a:ext uri="{FF2B5EF4-FFF2-40B4-BE49-F238E27FC236}">
                <a16:creationId xmlns:a16="http://schemas.microsoft.com/office/drawing/2014/main" id="{06FB2A5F-9230-7CB8-3C4F-1CFA65B61EF7}"/>
              </a:ext>
            </a:extLst>
          </p:cNvPr>
          <p:cNvCxnSpPr>
            <a:cxnSpLocks/>
          </p:cNvCxnSpPr>
          <p:nvPr/>
        </p:nvCxnSpPr>
        <p:spPr>
          <a:xfrm>
            <a:off x="9400959" y="5137390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Gerader Verbinder 111">
            <a:extLst>
              <a:ext uri="{FF2B5EF4-FFF2-40B4-BE49-F238E27FC236}">
                <a16:creationId xmlns:a16="http://schemas.microsoft.com/office/drawing/2014/main" id="{0901E150-C914-FCAC-A5DA-FC41C58A58A6}"/>
              </a:ext>
            </a:extLst>
          </p:cNvPr>
          <p:cNvCxnSpPr>
            <a:cxnSpLocks/>
          </p:cNvCxnSpPr>
          <p:nvPr/>
        </p:nvCxnSpPr>
        <p:spPr>
          <a:xfrm>
            <a:off x="7036594" y="5890459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Gerader Verbinder 112">
            <a:extLst>
              <a:ext uri="{FF2B5EF4-FFF2-40B4-BE49-F238E27FC236}">
                <a16:creationId xmlns:a16="http://schemas.microsoft.com/office/drawing/2014/main" id="{EC5509A8-DB35-5E34-E9D9-6F61505E4590}"/>
              </a:ext>
            </a:extLst>
          </p:cNvPr>
          <p:cNvCxnSpPr>
            <a:cxnSpLocks/>
          </p:cNvCxnSpPr>
          <p:nvPr/>
        </p:nvCxnSpPr>
        <p:spPr>
          <a:xfrm>
            <a:off x="7341394" y="5888078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Gerader Verbinder 113">
            <a:extLst>
              <a:ext uri="{FF2B5EF4-FFF2-40B4-BE49-F238E27FC236}">
                <a16:creationId xmlns:a16="http://schemas.microsoft.com/office/drawing/2014/main" id="{86E9BB63-1557-B015-C898-957D5C88B4CC}"/>
              </a:ext>
            </a:extLst>
          </p:cNvPr>
          <p:cNvCxnSpPr>
            <a:cxnSpLocks/>
          </p:cNvCxnSpPr>
          <p:nvPr/>
        </p:nvCxnSpPr>
        <p:spPr>
          <a:xfrm>
            <a:off x="7629527" y="5885697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Gerader Verbinder 114">
            <a:extLst>
              <a:ext uri="{FF2B5EF4-FFF2-40B4-BE49-F238E27FC236}">
                <a16:creationId xmlns:a16="http://schemas.microsoft.com/office/drawing/2014/main" id="{A8D4CFE9-69F0-98B9-4720-888EAF5629D8}"/>
              </a:ext>
            </a:extLst>
          </p:cNvPr>
          <p:cNvCxnSpPr>
            <a:cxnSpLocks/>
          </p:cNvCxnSpPr>
          <p:nvPr/>
        </p:nvCxnSpPr>
        <p:spPr>
          <a:xfrm>
            <a:off x="7917660" y="5888078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Gerader Verbinder 115">
            <a:extLst>
              <a:ext uri="{FF2B5EF4-FFF2-40B4-BE49-F238E27FC236}">
                <a16:creationId xmlns:a16="http://schemas.microsoft.com/office/drawing/2014/main" id="{7357BC73-18C0-74AF-FF04-70DF231C01C5}"/>
              </a:ext>
            </a:extLst>
          </p:cNvPr>
          <p:cNvCxnSpPr>
            <a:cxnSpLocks/>
          </p:cNvCxnSpPr>
          <p:nvPr/>
        </p:nvCxnSpPr>
        <p:spPr>
          <a:xfrm>
            <a:off x="8217698" y="5890459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Gerader Verbinder 116">
            <a:extLst>
              <a:ext uri="{FF2B5EF4-FFF2-40B4-BE49-F238E27FC236}">
                <a16:creationId xmlns:a16="http://schemas.microsoft.com/office/drawing/2014/main" id="{6A93C3EA-C412-6235-3514-F54532681869}"/>
              </a:ext>
            </a:extLst>
          </p:cNvPr>
          <p:cNvCxnSpPr>
            <a:cxnSpLocks/>
          </p:cNvCxnSpPr>
          <p:nvPr/>
        </p:nvCxnSpPr>
        <p:spPr>
          <a:xfrm>
            <a:off x="8517736" y="5888078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Gerader Verbinder 117">
            <a:extLst>
              <a:ext uri="{FF2B5EF4-FFF2-40B4-BE49-F238E27FC236}">
                <a16:creationId xmlns:a16="http://schemas.microsoft.com/office/drawing/2014/main" id="{054EE14D-EFA5-FE9B-722E-210DAC7A6AAE}"/>
              </a:ext>
            </a:extLst>
          </p:cNvPr>
          <p:cNvCxnSpPr>
            <a:cxnSpLocks/>
          </p:cNvCxnSpPr>
          <p:nvPr/>
        </p:nvCxnSpPr>
        <p:spPr>
          <a:xfrm>
            <a:off x="8817774" y="5885697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Gerader Verbinder 118">
            <a:extLst>
              <a:ext uri="{FF2B5EF4-FFF2-40B4-BE49-F238E27FC236}">
                <a16:creationId xmlns:a16="http://schemas.microsoft.com/office/drawing/2014/main" id="{96DE31BC-26B4-EBCF-FDC1-F2CC5ED4D937}"/>
              </a:ext>
            </a:extLst>
          </p:cNvPr>
          <p:cNvCxnSpPr>
            <a:cxnSpLocks/>
          </p:cNvCxnSpPr>
          <p:nvPr/>
        </p:nvCxnSpPr>
        <p:spPr>
          <a:xfrm>
            <a:off x="9117812" y="5888078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Gerader Verbinder 119">
            <a:extLst>
              <a:ext uri="{FF2B5EF4-FFF2-40B4-BE49-F238E27FC236}">
                <a16:creationId xmlns:a16="http://schemas.microsoft.com/office/drawing/2014/main" id="{5D119305-4EDF-24AE-5AC6-E6453A2ED7A3}"/>
              </a:ext>
            </a:extLst>
          </p:cNvPr>
          <p:cNvCxnSpPr>
            <a:cxnSpLocks/>
          </p:cNvCxnSpPr>
          <p:nvPr/>
        </p:nvCxnSpPr>
        <p:spPr>
          <a:xfrm>
            <a:off x="9417850" y="5890459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Gerader Verbinder 120">
            <a:extLst>
              <a:ext uri="{FF2B5EF4-FFF2-40B4-BE49-F238E27FC236}">
                <a16:creationId xmlns:a16="http://schemas.microsoft.com/office/drawing/2014/main" id="{75097112-D427-7460-27AF-89532CB66836}"/>
              </a:ext>
            </a:extLst>
          </p:cNvPr>
          <p:cNvCxnSpPr>
            <a:cxnSpLocks/>
          </p:cNvCxnSpPr>
          <p:nvPr/>
        </p:nvCxnSpPr>
        <p:spPr>
          <a:xfrm>
            <a:off x="7036594" y="5255415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Gerader Verbinder 121">
            <a:extLst>
              <a:ext uri="{FF2B5EF4-FFF2-40B4-BE49-F238E27FC236}">
                <a16:creationId xmlns:a16="http://schemas.microsoft.com/office/drawing/2014/main" id="{151A1A40-D028-5465-6E40-D4CAFAEDD098}"/>
              </a:ext>
            </a:extLst>
          </p:cNvPr>
          <p:cNvCxnSpPr>
            <a:cxnSpLocks/>
          </p:cNvCxnSpPr>
          <p:nvPr/>
        </p:nvCxnSpPr>
        <p:spPr>
          <a:xfrm>
            <a:off x="7480695" y="5258542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Gerader Verbinder 122">
            <a:extLst>
              <a:ext uri="{FF2B5EF4-FFF2-40B4-BE49-F238E27FC236}">
                <a16:creationId xmlns:a16="http://schemas.microsoft.com/office/drawing/2014/main" id="{8A9F6B21-D4FF-786A-3DFB-24BF1CB7BA7F}"/>
              </a:ext>
            </a:extLst>
          </p:cNvPr>
          <p:cNvCxnSpPr>
            <a:cxnSpLocks/>
          </p:cNvCxnSpPr>
          <p:nvPr/>
        </p:nvCxnSpPr>
        <p:spPr>
          <a:xfrm>
            <a:off x="7769566" y="5252140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Gerader Verbinder 123">
            <a:extLst>
              <a:ext uri="{FF2B5EF4-FFF2-40B4-BE49-F238E27FC236}">
                <a16:creationId xmlns:a16="http://schemas.microsoft.com/office/drawing/2014/main" id="{20A8953E-DC32-0B2B-FC4C-2E1C4775D605}"/>
              </a:ext>
            </a:extLst>
          </p:cNvPr>
          <p:cNvCxnSpPr>
            <a:cxnSpLocks/>
          </p:cNvCxnSpPr>
          <p:nvPr/>
        </p:nvCxnSpPr>
        <p:spPr>
          <a:xfrm>
            <a:off x="8058437" y="5255262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Gerader Verbinder 124">
            <a:extLst>
              <a:ext uri="{FF2B5EF4-FFF2-40B4-BE49-F238E27FC236}">
                <a16:creationId xmlns:a16="http://schemas.microsoft.com/office/drawing/2014/main" id="{9BC55ECD-D0DA-6F40-32C0-290A55E56217}"/>
              </a:ext>
            </a:extLst>
          </p:cNvPr>
          <p:cNvCxnSpPr>
            <a:cxnSpLocks/>
          </p:cNvCxnSpPr>
          <p:nvPr/>
        </p:nvCxnSpPr>
        <p:spPr>
          <a:xfrm>
            <a:off x="8347308" y="5258384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Gerader Verbinder 125">
            <a:extLst>
              <a:ext uri="{FF2B5EF4-FFF2-40B4-BE49-F238E27FC236}">
                <a16:creationId xmlns:a16="http://schemas.microsoft.com/office/drawing/2014/main" id="{072667B7-562C-311E-9A94-4C480D619A0A}"/>
              </a:ext>
            </a:extLst>
          </p:cNvPr>
          <p:cNvCxnSpPr>
            <a:cxnSpLocks/>
          </p:cNvCxnSpPr>
          <p:nvPr/>
        </p:nvCxnSpPr>
        <p:spPr>
          <a:xfrm>
            <a:off x="8645703" y="5254363"/>
            <a:ext cx="2047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Gerader Verbinder 127">
            <a:extLst>
              <a:ext uri="{FF2B5EF4-FFF2-40B4-BE49-F238E27FC236}">
                <a16:creationId xmlns:a16="http://schemas.microsoft.com/office/drawing/2014/main" id="{C8A79161-A42C-1C3A-D1C7-DE62AA55DC06}"/>
              </a:ext>
            </a:extLst>
          </p:cNvPr>
          <p:cNvCxnSpPr>
            <a:cxnSpLocks/>
          </p:cNvCxnSpPr>
          <p:nvPr/>
        </p:nvCxnSpPr>
        <p:spPr>
          <a:xfrm flipV="1">
            <a:off x="9364828" y="5405864"/>
            <a:ext cx="0" cy="192455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Gerader Verbinder 129">
            <a:extLst>
              <a:ext uri="{FF2B5EF4-FFF2-40B4-BE49-F238E27FC236}">
                <a16:creationId xmlns:a16="http://schemas.microsoft.com/office/drawing/2014/main" id="{9C08DF89-168B-89AE-7819-B3E5D5061FB7}"/>
              </a:ext>
            </a:extLst>
          </p:cNvPr>
          <p:cNvCxnSpPr>
            <a:cxnSpLocks/>
          </p:cNvCxnSpPr>
          <p:nvPr/>
        </p:nvCxnSpPr>
        <p:spPr>
          <a:xfrm flipV="1">
            <a:off x="9197650" y="5405864"/>
            <a:ext cx="0" cy="192455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1" name="Beiboot Pfeil">
            <a:extLst>
              <a:ext uri="{FF2B5EF4-FFF2-40B4-BE49-F238E27FC236}">
                <a16:creationId xmlns:a16="http://schemas.microsoft.com/office/drawing/2014/main" id="{69C1B5BF-89B6-2D19-F1DB-4D5518A4D739}"/>
              </a:ext>
            </a:extLst>
          </p:cNvPr>
          <p:cNvGrpSpPr/>
          <p:nvPr/>
        </p:nvGrpSpPr>
        <p:grpSpPr>
          <a:xfrm>
            <a:off x="7107169" y="5612830"/>
            <a:ext cx="65760" cy="141608"/>
            <a:chOff x="3556636" y="1915026"/>
            <a:chExt cx="812164" cy="1748924"/>
          </a:xfrm>
        </p:grpSpPr>
        <p:sp>
          <p:nvSpPr>
            <p:cNvPr id="132" name="Pfeil: Fünfeck 131">
              <a:extLst>
                <a:ext uri="{FF2B5EF4-FFF2-40B4-BE49-F238E27FC236}">
                  <a16:creationId xmlns:a16="http://schemas.microsoft.com/office/drawing/2014/main" id="{39EEABBD-7594-B1BD-9807-B2EC5D4A6B43}"/>
                </a:ext>
              </a:extLst>
            </p:cNvPr>
            <p:cNvSpPr/>
            <p:nvPr/>
          </p:nvSpPr>
          <p:spPr>
            <a:xfrm rot="16200000">
              <a:off x="3142893" y="2328769"/>
              <a:ext cx="1639650" cy="812164"/>
            </a:xfrm>
            <a:prstGeom prst="homePlate">
              <a:avLst>
                <a:gd name="adj" fmla="val 35145"/>
              </a:avLst>
            </a:prstGeom>
            <a:solidFill>
              <a:schemeClr val="bg1">
                <a:lumMod val="50000"/>
              </a:schemeClr>
            </a:solidFill>
            <a:ln w="3175"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3" name="Pfeil: Fünfeck 132">
              <a:extLst>
                <a:ext uri="{FF2B5EF4-FFF2-40B4-BE49-F238E27FC236}">
                  <a16:creationId xmlns:a16="http://schemas.microsoft.com/office/drawing/2014/main" id="{2FE207EB-68AE-CA9B-0DC1-44BBBC029AA2}"/>
                </a:ext>
              </a:extLst>
            </p:cNvPr>
            <p:cNvSpPr/>
            <p:nvPr/>
          </p:nvSpPr>
          <p:spPr>
            <a:xfrm rot="16200000">
              <a:off x="3265552" y="2426269"/>
              <a:ext cx="1394333" cy="646855"/>
            </a:xfrm>
            <a:prstGeom prst="homePlate">
              <a:avLst>
                <a:gd name="adj" fmla="val 36257"/>
              </a:avLst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bg1">
                    <a:lumMod val="85000"/>
                    <a:shade val="67500"/>
                    <a:satMod val="11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3175" cap="rnd"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4" name="Außenborder">
              <a:extLst>
                <a:ext uri="{FF2B5EF4-FFF2-40B4-BE49-F238E27FC236}">
                  <a16:creationId xmlns:a16="http://schemas.microsoft.com/office/drawing/2014/main" id="{4014741C-0DD4-9A44-64AC-7C1AFD793455}"/>
                </a:ext>
              </a:extLst>
            </p:cNvPr>
            <p:cNvSpPr/>
            <p:nvPr/>
          </p:nvSpPr>
          <p:spPr>
            <a:xfrm rot="16200000">
              <a:off x="3816443" y="3435019"/>
              <a:ext cx="292552" cy="16530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35" name="Beiboot Pfeil">
            <a:extLst>
              <a:ext uri="{FF2B5EF4-FFF2-40B4-BE49-F238E27FC236}">
                <a16:creationId xmlns:a16="http://schemas.microsoft.com/office/drawing/2014/main" id="{6208EA6F-A168-6804-5874-A4E996A66C27}"/>
              </a:ext>
            </a:extLst>
          </p:cNvPr>
          <p:cNvGrpSpPr/>
          <p:nvPr/>
        </p:nvGrpSpPr>
        <p:grpSpPr>
          <a:xfrm>
            <a:off x="7187671" y="5557651"/>
            <a:ext cx="65760" cy="141608"/>
            <a:chOff x="3556636" y="1915026"/>
            <a:chExt cx="812164" cy="1748924"/>
          </a:xfrm>
        </p:grpSpPr>
        <p:sp>
          <p:nvSpPr>
            <p:cNvPr id="136" name="Pfeil: Fünfeck 135">
              <a:extLst>
                <a:ext uri="{FF2B5EF4-FFF2-40B4-BE49-F238E27FC236}">
                  <a16:creationId xmlns:a16="http://schemas.microsoft.com/office/drawing/2014/main" id="{2676426B-D641-C2C4-1EC6-8CB7BB572EF8}"/>
                </a:ext>
              </a:extLst>
            </p:cNvPr>
            <p:cNvSpPr/>
            <p:nvPr/>
          </p:nvSpPr>
          <p:spPr>
            <a:xfrm rot="16200000">
              <a:off x="3142893" y="2328769"/>
              <a:ext cx="1639650" cy="812164"/>
            </a:xfrm>
            <a:prstGeom prst="homePlate">
              <a:avLst>
                <a:gd name="adj" fmla="val 35145"/>
              </a:avLst>
            </a:prstGeom>
            <a:solidFill>
              <a:schemeClr val="bg1">
                <a:lumMod val="50000"/>
              </a:schemeClr>
            </a:solidFill>
            <a:ln w="3175"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7" name="Pfeil: Fünfeck 136">
              <a:extLst>
                <a:ext uri="{FF2B5EF4-FFF2-40B4-BE49-F238E27FC236}">
                  <a16:creationId xmlns:a16="http://schemas.microsoft.com/office/drawing/2014/main" id="{A769267C-E661-C94B-F24D-1C3221484AA2}"/>
                </a:ext>
              </a:extLst>
            </p:cNvPr>
            <p:cNvSpPr/>
            <p:nvPr/>
          </p:nvSpPr>
          <p:spPr>
            <a:xfrm rot="16200000">
              <a:off x="3265552" y="2426269"/>
              <a:ext cx="1394333" cy="646855"/>
            </a:xfrm>
            <a:prstGeom prst="homePlate">
              <a:avLst>
                <a:gd name="adj" fmla="val 36257"/>
              </a:avLst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bg1">
                    <a:lumMod val="85000"/>
                    <a:shade val="67500"/>
                    <a:satMod val="11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3175" cap="rnd"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8" name="Außenborder">
              <a:extLst>
                <a:ext uri="{FF2B5EF4-FFF2-40B4-BE49-F238E27FC236}">
                  <a16:creationId xmlns:a16="http://schemas.microsoft.com/office/drawing/2014/main" id="{F086CD8D-24E7-D015-9E5E-1913444D69C6}"/>
                </a:ext>
              </a:extLst>
            </p:cNvPr>
            <p:cNvSpPr/>
            <p:nvPr/>
          </p:nvSpPr>
          <p:spPr>
            <a:xfrm rot="16200000">
              <a:off x="3816443" y="3435019"/>
              <a:ext cx="292552" cy="16530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47" name="Bett">
            <a:extLst>
              <a:ext uri="{FF2B5EF4-FFF2-40B4-BE49-F238E27FC236}">
                <a16:creationId xmlns:a16="http://schemas.microsoft.com/office/drawing/2014/main" id="{4F8D4AAD-695C-77A1-ABBA-15EFF9967C70}"/>
              </a:ext>
            </a:extLst>
          </p:cNvPr>
          <p:cNvGrpSpPr/>
          <p:nvPr/>
        </p:nvGrpSpPr>
        <p:grpSpPr>
          <a:xfrm>
            <a:off x="9092464" y="6057313"/>
            <a:ext cx="232137" cy="99363"/>
            <a:chOff x="3744548" y="4311750"/>
            <a:chExt cx="1347031" cy="472156"/>
          </a:xfrm>
        </p:grpSpPr>
        <p:sp>
          <p:nvSpPr>
            <p:cNvPr id="144" name="Rahmen 143">
              <a:extLst>
                <a:ext uri="{FF2B5EF4-FFF2-40B4-BE49-F238E27FC236}">
                  <a16:creationId xmlns:a16="http://schemas.microsoft.com/office/drawing/2014/main" id="{ECC635F7-45C6-F6C8-37BD-3B9B930B0ABE}"/>
                </a:ext>
              </a:extLst>
            </p:cNvPr>
            <p:cNvSpPr/>
            <p:nvPr/>
          </p:nvSpPr>
          <p:spPr>
            <a:xfrm>
              <a:off x="3744548" y="4311750"/>
              <a:ext cx="1347031" cy="472156"/>
            </a:xfrm>
            <a:prstGeom prst="frame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 dirty="0">
                <a:solidFill>
                  <a:schemeClr val="tx1"/>
                </a:solidFill>
              </a:endParaRPr>
            </a:p>
          </p:txBody>
        </p:sp>
        <p:sp>
          <p:nvSpPr>
            <p:cNvPr id="145" name="Kissen">
              <a:extLst>
                <a:ext uri="{FF2B5EF4-FFF2-40B4-BE49-F238E27FC236}">
                  <a16:creationId xmlns:a16="http://schemas.microsoft.com/office/drawing/2014/main" id="{7DC20150-FCE0-0175-73EF-90804BD9A22D}"/>
                </a:ext>
              </a:extLst>
            </p:cNvPr>
            <p:cNvSpPr/>
            <p:nvPr/>
          </p:nvSpPr>
          <p:spPr>
            <a:xfrm>
              <a:off x="3812150" y="4338454"/>
              <a:ext cx="241328" cy="418744"/>
            </a:xfrm>
            <a:custGeom>
              <a:avLst/>
              <a:gdLst>
                <a:gd name="connsiteX0" fmla="*/ 0 w 241328"/>
                <a:gd name="connsiteY0" fmla="*/ 117133 h 418744"/>
                <a:gd name="connsiteX1" fmla="*/ 117133 w 241328"/>
                <a:gd name="connsiteY1" fmla="*/ 0 h 418744"/>
                <a:gd name="connsiteX2" fmla="*/ 124195 w 241328"/>
                <a:gd name="connsiteY2" fmla="*/ 0 h 418744"/>
                <a:gd name="connsiteX3" fmla="*/ 241328 w 241328"/>
                <a:gd name="connsiteY3" fmla="*/ 117133 h 418744"/>
                <a:gd name="connsiteX4" fmla="*/ 241328 w 241328"/>
                <a:gd name="connsiteY4" fmla="*/ 301611 h 418744"/>
                <a:gd name="connsiteX5" fmla="*/ 124195 w 241328"/>
                <a:gd name="connsiteY5" fmla="*/ 418744 h 418744"/>
                <a:gd name="connsiteX6" fmla="*/ 117133 w 241328"/>
                <a:gd name="connsiteY6" fmla="*/ 418744 h 418744"/>
                <a:gd name="connsiteX7" fmla="*/ 0 w 241328"/>
                <a:gd name="connsiteY7" fmla="*/ 301611 h 418744"/>
                <a:gd name="connsiteX8" fmla="*/ 0 w 241328"/>
                <a:gd name="connsiteY8" fmla="*/ 117133 h 418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1328" h="418744" fill="none" extrusionOk="0">
                  <a:moveTo>
                    <a:pt x="0" y="117133"/>
                  </a:moveTo>
                  <a:cubicBezTo>
                    <a:pt x="1338" y="39036"/>
                    <a:pt x="41933" y="265"/>
                    <a:pt x="117133" y="0"/>
                  </a:cubicBezTo>
                  <a:cubicBezTo>
                    <a:pt x="120374" y="-591"/>
                    <a:pt x="121745" y="150"/>
                    <a:pt x="124195" y="0"/>
                  </a:cubicBezTo>
                  <a:cubicBezTo>
                    <a:pt x="195553" y="-7204"/>
                    <a:pt x="242050" y="50758"/>
                    <a:pt x="241328" y="117133"/>
                  </a:cubicBezTo>
                  <a:cubicBezTo>
                    <a:pt x="251288" y="197951"/>
                    <a:pt x="237243" y="227713"/>
                    <a:pt x="241328" y="301611"/>
                  </a:cubicBezTo>
                  <a:cubicBezTo>
                    <a:pt x="242464" y="368371"/>
                    <a:pt x="190737" y="416486"/>
                    <a:pt x="124195" y="418744"/>
                  </a:cubicBezTo>
                  <a:cubicBezTo>
                    <a:pt x="121381" y="419541"/>
                    <a:pt x="120473" y="418646"/>
                    <a:pt x="117133" y="418744"/>
                  </a:cubicBezTo>
                  <a:cubicBezTo>
                    <a:pt x="52177" y="416990"/>
                    <a:pt x="-6157" y="368708"/>
                    <a:pt x="0" y="301611"/>
                  </a:cubicBezTo>
                  <a:cubicBezTo>
                    <a:pt x="-1917" y="261313"/>
                    <a:pt x="16130" y="193430"/>
                    <a:pt x="0" y="117133"/>
                  </a:cubicBezTo>
                  <a:close/>
                </a:path>
                <a:path w="241328" h="418744" stroke="0" extrusionOk="0">
                  <a:moveTo>
                    <a:pt x="0" y="117133"/>
                  </a:moveTo>
                  <a:cubicBezTo>
                    <a:pt x="-2092" y="54684"/>
                    <a:pt x="47407" y="6712"/>
                    <a:pt x="117133" y="0"/>
                  </a:cubicBezTo>
                  <a:cubicBezTo>
                    <a:pt x="119409" y="-563"/>
                    <a:pt x="122183" y="609"/>
                    <a:pt x="124195" y="0"/>
                  </a:cubicBezTo>
                  <a:cubicBezTo>
                    <a:pt x="185081" y="4904"/>
                    <a:pt x="241535" y="53870"/>
                    <a:pt x="241328" y="117133"/>
                  </a:cubicBezTo>
                  <a:cubicBezTo>
                    <a:pt x="258901" y="206997"/>
                    <a:pt x="232030" y="260236"/>
                    <a:pt x="241328" y="301611"/>
                  </a:cubicBezTo>
                  <a:cubicBezTo>
                    <a:pt x="254951" y="363355"/>
                    <a:pt x="192225" y="420794"/>
                    <a:pt x="124195" y="418744"/>
                  </a:cubicBezTo>
                  <a:cubicBezTo>
                    <a:pt x="121395" y="419545"/>
                    <a:pt x="119458" y="418713"/>
                    <a:pt x="117133" y="418744"/>
                  </a:cubicBezTo>
                  <a:cubicBezTo>
                    <a:pt x="61736" y="406945"/>
                    <a:pt x="-2675" y="383042"/>
                    <a:pt x="0" y="301611"/>
                  </a:cubicBezTo>
                  <a:cubicBezTo>
                    <a:pt x="-9323" y="258642"/>
                    <a:pt x="1306" y="186767"/>
                    <a:pt x="0" y="117133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extLst>
                <a:ext uri="{C807C97D-BFC1-408E-A445-0C87EB9F89A2}">
                  <ask:lineSketchStyleProps xmlns:ask="http://schemas.microsoft.com/office/drawing/2018/sketchyshapes" sd="1996360508">
                    <a:prstGeom prst="roundRect">
                      <a:avLst>
                        <a:gd name="adj" fmla="val 48537"/>
                      </a:avLst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6" name="Rechteck: abgerundete Ecken 145">
              <a:extLst>
                <a:ext uri="{FF2B5EF4-FFF2-40B4-BE49-F238E27FC236}">
                  <a16:creationId xmlns:a16="http://schemas.microsoft.com/office/drawing/2014/main" id="{8C21699D-1550-B9BA-417E-9BDE3DF0FD8F}"/>
                </a:ext>
              </a:extLst>
            </p:cNvPr>
            <p:cNvSpPr/>
            <p:nvPr/>
          </p:nvSpPr>
          <p:spPr>
            <a:xfrm>
              <a:off x="4053478" y="4372391"/>
              <a:ext cx="982730" cy="404366"/>
            </a:xfrm>
            <a:custGeom>
              <a:avLst/>
              <a:gdLst>
                <a:gd name="connsiteX0" fmla="*/ 0 w 982730"/>
                <a:gd name="connsiteY0" fmla="*/ 67396 h 404366"/>
                <a:gd name="connsiteX1" fmla="*/ 67396 w 982730"/>
                <a:gd name="connsiteY1" fmla="*/ 0 h 404366"/>
                <a:gd name="connsiteX2" fmla="*/ 499844 w 982730"/>
                <a:gd name="connsiteY2" fmla="*/ 0 h 404366"/>
                <a:gd name="connsiteX3" fmla="*/ 915334 w 982730"/>
                <a:gd name="connsiteY3" fmla="*/ 0 h 404366"/>
                <a:gd name="connsiteX4" fmla="*/ 982730 w 982730"/>
                <a:gd name="connsiteY4" fmla="*/ 67396 h 404366"/>
                <a:gd name="connsiteX5" fmla="*/ 982730 w 982730"/>
                <a:gd name="connsiteY5" fmla="*/ 336970 h 404366"/>
                <a:gd name="connsiteX6" fmla="*/ 915334 w 982730"/>
                <a:gd name="connsiteY6" fmla="*/ 404366 h 404366"/>
                <a:gd name="connsiteX7" fmla="*/ 508324 w 982730"/>
                <a:gd name="connsiteY7" fmla="*/ 404366 h 404366"/>
                <a:gd name="connsiteX8" fmla="*/ 67396 w 982730"/>
                <a:gd name="connsiteY8" fmla="*/ 404366 h 404366"/>
                <a:gd name="connsiteX9" fmla="*/ 0 w 982730"/>
                <a:gd name="connsiteY9" fmla="*/ 336970 h 404366"/>
                <a:gd name="connsiteX10" fmla="*/ 0 w 982730"/>
                <a:gd name="connsiteY10" fmla="*/ 67396 h 404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82730" h="404366" fill="none" extrusionOk="0">
                  <a:moveTo>
                    <a:pt x="0" y="67396"/>
                  </a:moveTo>
                  <a:cubicBezTo>
                    <a:pt x="8895" y="36244"/>
                    <a:pt x="30724" y="5974"/>
                    <a:pt x="67396" y="0"/>
                  </a:cubicBezTo>
                  <a:cubicBezTo>
                    <a:pt x="259424" y="-4526"/>
                    <a:pt x="326091" y="39779"/>
                    <a:pt x="499844" y="0"/>
                  </a:cubicBezTo>
                  <a:cubicBezTo>
                    <a:pt x="673597" y="-39779"/>
                    <a:pt x="765490" y="36071"/>
                    <a:pt x="915334" y="0"/>
                  </a:cubicBezTo>
                  <a:cubicBezTo>
                    <a:pt x="947772" y="-7189"/>
                    <a:pt x="987041" y="28146"/>
                    <a:pt x="982730" y="67396"/>
                  </a:cubicBezTo>
                  <a:cubicBezTo>
                    <a:pt x="994000" y="153578"/>
                    <a:pt x="980751" y="271880"/>
                    <a:pt x="982730" y="336970"/>
                  </a:cubicBezTo>
                  <a:cubicBezTo>
                    <a:pt x="980222" y="374074"/>
                    <a:pt x="947266" y="412025"/>
                    <a:pt x="915334" y="404366"/>
                  </a:cubicBezTo>
                  <a:cubicBezTo>
                    <a:pt x="764647" y="407770"/>
                    <a:pt x="709952" y="377043"/>
                    <a:pt x="508324" y="404366"/>
                  </a:cubicBezTo>
                  <a:cubicBezTo>
                    <a:pt x="306696" y="431689"/>
                    <a:pt x="209791" y="352582"/>
                    <a:pt x="67396" y="404366"/>
                  </a:cubicBezTo>
                  <a:cubicBezTo>
                    <a:pt x="30798" y="402437"/>
                    <a:pt x="-3760" y="380554"/>
                    <a:pt x="0" y="336970"/>
                  </a:cubicBezTo>
                  <a:cubicBezTo>
                    <a:pt x="-26395" y="256569"/>
                    <a:pt x="1152" y="171972"/>
                    <a:pt x="0" y="67396"/>
                  </a:cubicBezTo>
                  <a:close/>
                </a:path>
                <a:path w="982730" h="404366" stroke="0" extrusionOk="0">
                  <a:moveTo>
                    <a:pt x="0" y="67396"/>
                  </a:moveTo>
                  <a:cubicBezTo>
                    <a:pt x="-3316" y="38091"/>
                    <a:pt x="26547" y="-6005"/>
                    <a:pt x="67396" y="0"/>
                  </a:cubicBezTo>
                  <a:cubicBezTo>
                    <a:pt x="211031" y="-48344"/>
                    <a:pt x="284461" y="48652"/>
                    <a:pt x="482886" y="0"/>
                  </a:cubicBezTo>
                  <a:cubicBezTo>
                    <a:pt x="681311" y="-48652"/>
                    <a:pt x="788484" y="8946"/>
                    <a:pt x="915334" y="0"/>
                  </a:cubicBezTo>
                  <a:cubicBezTo>
                    <a:pt x="942025" y="-720"/>
                    <a:pt x="989298" y="26125"/>
                    <a:pt x="982730" y="67396"/>
                  </a:cubicBezTo>
                  <a:cubicBezTo>
                    <a:pt x="996898" y="187706"/>
                    <a:pt x="954870" y="260698"/>
                    <a:pt x="982730" y="336970"/>
                  </a:cubicBezTo>
                  <a:cubicBezTo>
                    <a:pt x="980444" y="376923"/>
                    <a:pt x="959112" y="409780"/>
                    <a:pt x="915334" y="404366"/>
                  </a:cubicBezTo>
                  <a:cubicBezTo>
                    <a:pt x="701407" y="408921"/>
                    <a:pt x="583917" y="378710"/>
                    <a:pt x="482886" y="404366"/>
                  </a:cubicBezTo>
                  <a:cubicBezTo>
                    <a:pt x="381855" y="430022"/>
                    <a:pt x="161787" y="364157"/>
                    <a:pt x="67396" y="404366"/>
                  </a:cubicBezTo>
                  <a:cubicBezTo>
                    <a:pt x="19657" y="406803"/>
                    <a:pt x="2020" y="366947"/>
                    <a:pt x="0" y="336970"/>
                  </a:cubicBezTo>
                  <a:cubicBezTo>
                    <a:pt x="-16347" y="276503"/>
                    <a:pt x="10288" y="195754"/>
                    <a:pt x="0" y="67396"/>
                  </a:cubicBezTo>
                  <a:close/>
                </a:path>
              </a:pathLst>
            </a:custGeom>
            <a:solidFill>
              <a:schemeClr val="bg2"/>
            </a:solidFill>
            <a:ln w="3175">
              <a:extLst>
                <a:ext uri="{C807C97D-BFC1-408E-A445-0C87EB9F89A2}">
                  <ask:lineSketchStyleProps xmlns:ask="http://schemas.microsoft.com/office/drawing/2018/sketchyshapes" sd="771444377">
                    <a:prstGeom prst="round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48" name="Schreibtisch">
            <a:extLst>
              <a:ext uri="{FF2B5EF4-FFF2-40B4-BE49-F238E27FC236}">
                <a16:creationId xmlns:a16="http://schemas.microsoft.com/office/drawing/2014/main" id="{64461B52-DD07-2115-518A-D49E5699970C}"/>
              </a:ext>
            </a:extLst>
          </p:cNvPr>
          <p:cNvSpPr/>
          <p:nvPr/>
        </p:nvSpPr>
        <p:spPr>
          <a:xfrm>
            <a:off x="7868518" y="5593557"/>
            <a:ext cx="116682" cy="74501"/>
          </a:xfrm>
          <a:prstGeom prst="rect">
            <a:avLst/>
          </a:prstGeom>
          <a:solidFill>
            <a:srgbClr val="D9D9D9"/>
          </a:solidFill>
          <a:ln w="6350" cmpd="sng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49" name="Behandlungsstuhl">
            <a:extLst>
              <a:ext uri="{FF2B5EF4-FFF2-40B4-BE49-F238E27FC236}">
                <a16:creationId xmlns:a16="http://schemas.microsoft.com/office/drawing/2014/main" id="{4141AAF4-C533-6410-8F8E-D1F553ACA91F}"/>
              </a:ext>
            </a:extLst>
          </p:cNvPr>
          <p:cNvGrpSpPr/>
          <p:nvPr/>
        </p:nvGrpSpPr>
        <p:grpSpPr>
          <a:xfrm rot="1856476" flipH="1">
            <a:off x="7933368" y="5496174"/>
            <a:ext cx="59180" cy="62434"/>
            <a:chOff x="5930899" y="3263899"/>
            <a:chExt cx="669926" cy="590550"/>
          </a:xfrm>
        </p:grpSpPr>
        <p:sp>
          <p:nvSpPr>
            <p:cNvPr id="150" name="Trapez 399">
              <a:extLst>
                <a:ext uri="{FF2B5EF4-FFF2-40B4-BE49-F238E27FC236}">
                  <a16:creationId xmlns:a16="http://schemas.microsoft.com/office/drawing/2014/main" id="{420943A8-92B6-630D-DAEC-C49F06E461DB}"/>
                </a:ext>
              </a:extLst>
            </p:cNvPr>
            <p:cNvSpPr/>
            <p:nvPr/>
          </p:nvSpPr>
          <p:spPr>
            <a:xfrm>
              <a:off x="5930900" y="3311524"/>
              <a:ext cx="669925" cy="542925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1" name="Trapez 400">
              <a:extLst>
                <a:ext uri="{FF2B5EF4-FFF2-40B4-BE49-F238E27FC236}">
                  <a16:creationId xmlns:a16="http://schemas.microsoft.com/office/drawing/2014/main" id="{CBAACB5E-3147-B8EF-8F23-8E73002200E9}"/>
                </a:ext>
              </a:extLst>
            </p:cNvPr>
            <p:cNvSpPr/>
            <p:nvPr/>
          </p:nvSpPr>
          <p:spPr>
            <a:xfrm rot="10800000">
              <a:off x="5930899" y="3263899"/>
              <a:ext cx="669925" cy="47624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52" name="Rechteck 151">
            <a:extLst>
              <a:ext uri="{FF2B5EF4-FFF2-40B4-BE49-F238E27FC236}">
                <a16:creationId xmlns:a16="http://schemas.microsoft.com/office/drawing/2014/main" id="{6BE68C0C-144D-23CE-6D2D-7DEBD3D5AFB2}"/>
              </a:ext>
            </a:extLst>
          </p:cNvPr>
          <p:cNvSpPr/>
          <p:nvPr/>
        </p:nvSpPr>
        <p:spPr>
          <a:xfrm rot="260190" flipH="1">
            <a:off x="7915222" y="5285041"/>
            <a:ext cx="55545" cy="55545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Rechteck 152">
            <a:extLst>
              <a:ext uri="{FF2B5EF4-FFF2-40B4-BE49-F238E27FC236}">
                <a16:creationId xmlns:a16="http://schemas.microsoft.com/office/drawing/2014/main" id="{EBB5DEE0-013A-A99F-7677-2BAB8535598C}"/>
              </a:ext>
            </a:extLst>
          </p:cNvPr>
          <p:cNvSpPr/>
          <p:nvPr/>
        </p:nvSpPr>
        <p:spPr>
          <a:xfrm rot="21331666" flipH="1">
            <a:off x="7741670" y="5379090"/>
            <a:ext cx="55545" cy="55545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4" name="Rechteck 153">
            <a:extLst>
              <a:ext uri="{FF2B5EF4-FFF2-40B4-BE49-F238E27FC236}">
                <a16:creationId xmlns:a16="http://schemas.microsoft.com/office/drawing/2014/main" id="{B27AF90C-59D8-9BC1-E308-BA135E5F7A15}"/>
              </a:ext>
            </a:extLst>
          </p:cNvPr>
          <p:cNvSpPr/>
          <p:nvPr/>
        </p:nvSpPr>
        <p:spPr>
          <a:xfrm rot="21022067" flipH="1">
            <a:off x="7741793" y="5307082"/>
            <a:ext cx="55545" cy="5554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55" name="Mülltonne">
            <a:extLst>
              <a:ext uri="{FF2B5EF4-FFF2-40B4-BE49-F238E27FC236}">
                <a16:creationId xmlns:a16="http://schemas.microsoft.com/office/drawing/2014/main" id="{AB3F2C38-D4F6-90E0-7609-07289D4903AD}"/>
              </a:ext>
            </a:extLst>
          </p:cNvPr>
          <p:cNvGrpSpPr/>
          <p:nvPr/>
        </p:nvGrpSpPr>
        <p:grpSpPr>
          <a:xfrm rot="5400000">
            <a:off x="6888698" y="5671548"/>
            <a:ext cx="71213" cy="74332"/>
            <a:chOff x="5367883" y="3097924"/>
            <a:chExt cx="317181" cy="331076"/>
          </a:xfrm>
        </p:grpSpPr>
        <p:sp>
          <p:nvSpPr>
            <p:cNvPr id="156" name="Rechteck: abgerundete Ecken 155">
              <a:extLst>
                <a:ext uri="{FF2B5EF4-FFF2-40B4-BE49-F238E27FC236}">
                  <a16:creationId xmlns:a16="http://schemas.microsoft.com/office/drawing/2014/main" id="{49473EC0-006B-329B-1ECC-03308BDBF816}"/>
                </a:ext>
              </a:extLst>
            </p:cNvPr>
            <p:cNvSpPr/>
            <p:nvPr/>
          </p:nvSpPr>
          <p:spPr>
            <a:xfrm>
              <a:off x="5367883" y="309792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7" name="Rechteck: abgerundete Ecken 156">
              <a:extLst>
                <a:ext uri="{FF2B5EF4-FFF2-40B4-BE49-F238E27FC236}">
                  <a16:creationId xmlns:a16="http://schemas.microsoft.com/office/drawing/2014/main" id="{729A890A-7196-7A31-E037-9F888A3486F4}"/>
                </a:ext>
              </a:extLst>
            </p:cNvPr>
            <p:cNvSpPr/>
            <p:nvPr/>
          </p:nvSpPr>
          <p:spPr>
            <a:xfrm>
              <a:off x="5639345" y="310269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8" name="Rechteck: abgerundete Ecken 157">
              <a:extLst>
                <a:ext uri="{FF2B5EF4-FFF2-40B4-BE49-F238E27FC236}">
                  <a16:creationId xmlns:a16="http://schemas.microsoft.com/office/drawing/2014/main" id="{C5894693-89C5-0DE7-A05C-FB12B8446B65}"/>
                </a:ext>
              </a:extLst>
            </p:cNvPr>
            <p:cNvSpPr/>
            <p:nvPr/>
          </p:nvSpPr>
          <p:spPr>
            <a:xfrm>
              <a:off x="5372100" y="3127375"/>
              <a:ext cx="301625" cy="3016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9" name="Rechteck: abgerundete Ecken 158">
              <a:extLst>
                <a:ext uri="{FF2B5EF4-FFF2-40B4-BE49-F238E27FC236}">
                  <a16:creationId xmlns:a16="http://schemas.microsoft.com/office/drawing/2014/main" id="{18B2AAFD-0D4C-B4E7-1967-3C11BEE05A49}"/>
                </a:ext>
              </a:extLst>
            </p:cNvPr>
            <p:cNvSpPr/>
            <p:nvPr/>
          </p:nvSpPr>
          <p:spPr>
            <a:xfrm>
              <a:off x="5391149" y="3143882"/>
              <a:ext cx="263525" cy="2635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0" name="Rechteck: abgerundete Ecken 159">
              <a:extLst>
                <a:ext uri="{FF2B5EF4-FFF2-40B4-BE49-F238E27FC236}">
                  <a16:creationId xmlns:a16="http://schemas.microsoft.com/office/drawing/2014/main" id="{79DF869D-D062-4F7A-EFB1-F06BC8582D78}"/>
                </a:ext>
              </a:extLst>
            </p:cNvPr>
            <p:cNvSpPr/>
            <p:nvPr/>
          </p:nvSpPr>
          <p:spPr>
            <a:xfrm rot="16200000" flipV="1">
              <a:off x="5487353" y="3353591"/>
              <a:ext cx="71114" cy="4571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1" name="Rechteck: abgerundete Ecken 160">
              <a:extLst>
                <a:ext uri="{FF2B5EF4-FFF2-40B4-BE49-F238E27FC236}">
                  <a16:creationId xmlns:a16="http://schemas.microsoft.com/office/drawing/2014/main" id="{7E689C47-C4A8-1279-7D7E-67A683EEBF9D}"/>
                </a:ext>
              </a:extLst>
            </p:cNvPr>
            <p:cNvSpPr/>
            <p:nvPr/>
          </p:nvSpPr>
          <p:spPr>
            <a:xfrm rot="10800000" flipV="1">
              <a:off x="5418364" y="3201108"/>
              <a:ext cx="218616" cy="460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 dirty="0"/>
            </a:p>
          </p:txBody>
        </p:sp>
      </p:grpSp>
      <p:sp>
        <p:nvSpPr>
          <p:cNvPr id="162" name="Rechteck 161">
            <a:extLst>
              <a:ext uri="{FF2B5EF4-FFF2-40B4-BE49-F238E27FC236}">
                <a16:creationId xmlns:a16="http://schemas.microsoft.com/office/drawing/2014/main" id="{35562B44-7E65-3182-750F-9961B492F005}"/>
              </a:ext>
            </a:extLst>
          </p:cNvPr>
          <p:cNvSpPr/>
          <p:nvPr/>
        </p:nvSpPr>
        <p:spPr>
          <a:xfrm rot="260190" flipV="1">
            <a:off x="8201433" y="5694294"/>
            <a:ext cx="45719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3" name="Rechteck 162">
            <a:extLst>
              <a:ext uri="{FF2B5EF4-FFF2-40B4-BE49-F238E27FC236}">
                <a16:creationId xmlns:a16="http://schemas.microsoft.com/office/drawing/2014/main" id="{4604C508-E301-D4C7-01AD-2B56716EA637}"/>
              </a:ext>
            </a:extLst>
          </p:cNvPr>
          <p:cNvSpPr/>
          <p:nvPr/>
        </p:nvSpPr>
        <p:spPr>
          <a:xfrm rot="21331666" flipV="1">
            <a:off x="8124935" y="5669771"/>
            <a:ext cx="45719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4" name="Rechteck 163">
            <a:extLst>
              <a:ext uri="{FF2B5EF4-FFF2-40B4-BE49-F238E27FC236}">
                <a16:creationId xmlns:a16="http://schemas.microsoft.com/office/drawing/2014/main" id="{5FE59827-5F73-EAC6-611E-B81CF8040F9E}"/>
              </a:ext>
            </a:extLst>
          </p:cNvPr>
          <p:cNvSpPr/>
          <p:nvPr/>
        </p:nvSpPr>
        <p:spPr>
          <a:xfrm rot="623551" flipV="1">
            <a:off x="8221816" y="5618908"/>
            <a:ext cx="56881" cy="56881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5" name="Rahmen 164">
            <a:extLst>
              <a:ext uri="{FF2B5EF4-FFF2-40B4-BE49-F238E27FC236}">
                <a16:creationId xmlns:a16="http://schemas.microsoft.com/office/drawing/2014/main" id="{1642F0FC-64AE-8EA8-2BC2-57BF1DCC8243}"/>
              </a:ext>
            </a:extLst>
          </p:cNvPr>
          <p:cNvSpPr/>
          <p:nvPr/>
        </p:nvSpPr>
        <p:spPr>
          <a:xfrm rot="5400000">
            <a:off x="7991403" y="5645198"/>
            <a:ext cx="162103" cy="45719"/>
          </a:xfrm>
          <a:prstGeom prst="frame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grpSp>
        <p:nvGrpSpPr>
          <p:cNvPr id="85" name="Kajak">
            <a:extLst>
              <a:ext uri="{FF2B5EF4-FFF2-40B4-BE49-F238E27FC236}">
                <a16:creationId xmlns:a16="http://schemas.microsoft.com/office/drawing/2014/main" id="{B3D0101E-7097-E540-3719-A39A615DBE95}"/>
              </a:ext>
            </a:extLst>
          </p:cNvPr>
          <p:cNvGrpSpPr/>
          <p:nvPr/>
        </p:nvGrpSpPr>
        <p:grpSpPr>
          <a:xfrm flipH="1">
            <a:off x="6501150" y="5155631"/>
            <a:ext cx="45719" cy="692919"/>
            <a:chOff x="2105023" y="2055020"/>
            <a:chExt cx="152402" cy="2309810"/>
          </a:xfrm>
        </p:grpSpPr>
        <p:sp>
          <p:nvSpPr>
            <p:cNvPr id="100" name="Trapezoid 99">
              <a:extLst>
                <a:ext uri="{FF2B5EF4-FFF2-40B4-BE49-F238E27FC236}">
                  <a16:creationId xmlns:a16="http://schemas.microsoft.com/office/drawing/2014/main" id="{2E5B91C3-0FB7-C950-6CC7-FF95DFA5EE53}"/>
                </a:ext>
              </a:extLst>
            </p:cNvPr>
            <p:cNvSpPr/>
            <p:nvPr/>
          </p:nvSpPr>
          <p:spPr>
            <a:xfrm>
              <a:off x="2105023" y="2193924"/>
              <a:ext cx="152401" cy="701675"/>
            </a:xfrm>
            <a:prstGeom prst="trapezoid">
              <a:avLst/>
            </a:prstGeom>
            <a:solidFill>
              <a:schemeClr val="bg2"/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1" name="Trapezoid 100">
              <a:extLst>
                <a:ext uri="{FF2B5EF4-FFF2-40B4-BE49-F238E27FC236}">
                  <a16:creationId xmlns:a16="http://schemas.microsoft.com/office/drawing/2014/main" id="{7A04F6AB-8190-615E-DF28-4960B26FFD91}"/>
                </a:ext>
              </a:extLst>
            </p:cNvPr>
            <p:cNvSpPr/>
            <p:nvPr/>
          </p:nvSpPr>
          <p:spPr>
            <a:xfrm rot="10800000">
              <a:off x="2105023" y="3524250"/>
              <a:ext cx="152401" cy="701676"/>
            </a:xfrm>
            <a:prstGeom prst="trapezoid">
              <a:avLst/>
            </a:prstGeom>
            <a:solidFill>
              <a:schemeClr val="bg2"/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3" name="Rechteck 102">
              <a:extLst>
                <a:ext uri="{FF2B5EF4-FFF2-40B4-BE49-F238E27FC236}">
                  <a16:creationId xmlns:a16="http://schemas.microsoft.com/office/drawing/2014/main" id="{D7545369-2A85-0095-B5F5-46AB1C533819}"/>
                </a:ext>
              </a:extLst>
            </p:cNvPr>
            <p:cNvSpPr/>
            <p:nvPr/>
          </p:nvSpPr>
          <p:spPr>
            <a:xfrm>
              <a:off x="2105024" y="2895600"/>
              <a:ext cx="152401" cy="628650"/>
            </a:xfrm>
            <a:prstGeom prst="rect">
              <a:avLst/>
            </a:prstGeom>
            <a:solidFill>
              <a:schemeClr val="bg2"/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7" name="Flussdiagramm: Grenzstelle 126">
              <a:extLst>
                <a:ext uri="{FF2B5EF4-FFF2-40B4-BE49-F238E27FC236}">
                  <a16:creationId xmlns:a16="http://schemas.microsoft.com/office/drawing/2014/main" id="{F77E1C09-6C6A-786B-B25A-AE91D48A6F2E}"/>
                </a:ext>
              </a:extLst>
            </p:cNvPr>
            <p:cNvSpPr/>
            <p:nvPr/>
          </p:nvSpPr>
          <p:spPr>
            <a:xfrm>
              <a:off x="2133598" y="3048000"/>
              <a:ext cx="101600" cy="285750"/>
            </a:xfrm>
            <a:prstGeom prst="flowChartTerminator">
              <a:avLst/>
            </a:prstGeom>
            <a:solidFill>
              <a:schemeClr val="bg2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9" name="Gleichschenkliges Dreieck 128">
              <a:extLst>
                <a:ext uri="{FF2B5EF4-FFF2-40B4-BE49-F238E27FC236}">
                  <a16:creationId xmlns:a16="http://schemas.microsoft.com/office/drawing/2014/main" id="{C23BFBCA-5AFD-AEFC-1776-D9A638C9A669}"/>
                </a:ext>
              </a:extLst>
            </p:cNvPr>
            <p:cNvSpPr/>
            <p:nvPr/>
          </p:nvSpPr>
          <p:spPr>
            <a:xfrm>
              <a:off x="2139950" y="2055020"/>
              <a:ext cx="76200" cy="138904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9" name="Gleichschenkliges Dreieck 138">
              <a:extLst>
                <a:ext uri="{FF2B5EF4-FFF2-40B4-BE49-F238E27FC236}">
                  <a16:creationId xmlns:a16="http://schemas.microsoft.com/office/drawing/2014/main" id="{97B2B108-5D98-F3EF-9CFF-013399FF32E0}"/>
                </a:ext>
              </a:extLst>
            </p:cNvPr>
            <p:cNvSpPr/>
            <p:nvPr/>
          </p:nvSpPr>
          <p:spPr>
            <a:xfrm rot="10800000">
              <a:off x="2139950" y="4225926"/>
              <a:ext cx="76200" cy="138904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670839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D80705-D075-6D22-4AAB-1658DBC0F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Selfstorage groß</a:t>
            </a:r>
          </a:p>
        </p:txBody>
      </p:sp>
      <p:grpSp>
        <p:nvGrpSpPr>
          <p:cNvPr id="166" name="Gruppieren 165">
            <a:extLst>
              <a:ext uri="{FF2B5EF4-FFF2-40B4-BE49-F238E27FC236}">
                <a16:creationId xmlns:a16="http://schemas.microsoft.com/office/drawing/2014/main" id="{0D27E63B-A591-21E3-5EF3-D8DF16570880}"/>
              </a:ext>
            </a:extLst>
          </p:cNvPr>
          <p:cNvGrpSpPr/>
          <p:nvPr/>
        </p:nvGrpSpPr>
        <p:grpSpPr>
          <a:xfrm>
            <a:off x="1872465" y="2552700"/>
            <a:ext cx="7880388" cy="3617863"/>
            <a:chOff x="6887139" y="4854922"/>
            <a:chExt cx="2865714" cy="1315641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DB853ECB-4042-4E96-2443-6A717DDE1D62}"/>
                </a:ext>
              </a:extLst>
            </p:cNvPr>
            <p:cNvSpPr/>
            <p:nvPr/>
          </p:nvSpPr>
          <p:spPr>
            <a:xfrm>
              <a:off x="6991052" y="4854922"/>
              <a:ext cx="2668042" cy="1315641"/>
            </a:xfrm>
            <a:prstGeom prst="rect">
              <a:avLst/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 dirty="0"/>
            </a:p>
          </p:txBody>
        </p:sp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8F6D538A-0F9A-167C-3E08-DF77AF7040B0}"/>
                </a:ext>
              </a:extLst>
            </p:cNvPr>
            <p:cNvSpPr/>
            <p:nvPr/>
          </p:nvSpPr>
          <p:spPr>
            <a:xfrm>
              <a:off x="6994921" y="4854923"/>
              <a:ext cx="2664173" cy="282476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7EA4C7A4-0D03-9872-F0BD-768A92EF3454}"/>
                </a:ext>
              </a:extLst>
            </p:cNvPr>
            <p:cNvSpPr/>
            <p:nvPr/>
          </p:nvSpPr>
          <p:spPr>
            <a:xfrm>
              <a:off x="6994921" y="5888087"/>
              <a:ext cx="2664173" cy="282476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CE133067-2E9F-F8A7-3091-85CE49B44CF0}"/>
                </a:ext>
              </a:extLst>
            </p:cNvPr>
            <p:cNvSpPr/>
            <p:nvPr/>
          </p:nvSpPr>
          <p:spPr>
            <a:xfrm>
              <a:off x="9363075" y="5255420"/>
              <a:ext cx="296019" cy="514647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B79B4221-8942-48ED-67E2-0562AB9102F9}"/>
                </a:ext>
              </a:extLst>
            </p:cNvPr>
            <p:cNvSpPr/>
            <p:nvPr/>
          </p:nvSpPr>
          <p:spPr>
            <a:xfrm>
              <a:off x="8901631" y="5255420"/>
              <a:ext cx="296019" cy="514647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CEDB5181-FD5A-B216-D560-6E8F1CBC6708}"/>
                </a:ext>
              </a:extLst>
            </p:cNvPr>
            <p:cNvSpPr/>
            <p:nvPr/>
          </p:nvSpPr>
          <p:spPr>
            <a:xfrm>
              <a:off x="8605613" y="5255420"/>
              <a:ext cx="296019" cy="514647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A45814E6-05D5-80A9-8A0C-2215CA2F059A}"/>
                </a:ext>
              </a:extLst>
            </p:cNvPr>
            <p:cNvSpPr/>
            <p:nvPr/>
          </p:nvSpPr>
          <p:spPr>
            <a:xfrm>
              <a:off x="8308622" y="5255420"/>
              <a:ext cx="296019" cy="514647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4DD94D2E-371C-97E2-C1B9-664B573EDD3D}"/>
                </a:ext>
              </a:extLst>
            </p:cNvPr>
            <p:cNvSpPr/>
            <p:nvPr/>
          </p:nvSpPr>
          <p:spPr>
            <a:xfrm>
              <a:off x="8012603" y="5255418"/>
              <a:ext cx="296019" cy="514647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3B181948-8AD8-B831-DB23-802AF3769F1B}"/>
                </a:ext>
              </a:extLst>
            </p:cNvPr>
            <p:cNvSpPr/>
            <p:nvPr/>
          </p:nvSpPr>
          <p:spPr>
            <a:xfrm>
              <a:off x="7716584" y="5255416"/>
              <a:ext cx="296019" cy="514647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DCB64F61-17E3-89BC-8FEA-4C4A159D8607}"/>
                </a:ext>
              </a:extLst>
            </p:cNvPr>
            <p:cNvSpPr/>
            <p:nvPr/>
          </p:nvSpPr>
          <p:spPr>
            <a:xfrm>
              <a:off x="7420565" y="5255415"/>
              <a:ext cx="296019" cy="514647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9197A48B-28FE-E722-1F88-06400CFA8FA7}"/>
                </a:ext>
              </a:extLst>
            </p:cNvPr>
            <p:cNvSpPr/>
            <p:nvPr/>
          </p:nvSpPr>
          <p:spPr>
            <a:xfrm>
              <a:off x="6991052" y="5255415"/>
              <a:ext cx="296019" cy="514647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2681E94B-573C-EF97-F81B-B15887648B11}"/>
                </a:ext>
              </a:extLst>
            </p:cNvPr>
            <p:cNvSpPr/>
            <p:nvPr/>
          </p:nvSpPr>
          <p:spPr>
            <a:xfrm>
              <a:off x="6991052" y="4859760"/>
              <a:ext cx="296019" cy="277630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E2D33D85-FA10-6F18-3E2E-B1CE1F1C29F5}"/>
                </a:ext>
              </a:extLst>
            </p:cNvPr>
            <p:cNvSpPr/>
            <p:nvPr/>
          </p:nvSpPr>
          <p:spPr>
            <a:xfrm>
              <a:off x="7287070" y="4859760"/>
              <a:ext cx="296019" cy="277630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49673385-7F8E-26F6-4CC3-0282EFDF9DAC}"/>
                </a:ext>
              </a:extLst>
            </p:cNvPr>
            <p:cNvSpPr/>
            <p:nvPr/>
          </p:nvSpPr>
          <p:spPr>
            <a:xfrm>
              <a:off x="7583089" y="4859760"/>
              <a:ext cx="296019" cy="277630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1B90F5B9-0D8F-0DF8-7234-CEBDE72F9AB0}"/>
                </a:ext>
              </a:extLst>
            </p:cNvPr>
            <p:cNvSpPr/>
            <p:nvPr/>
          </p:nvSpPr>
          <p:spPr>
            <a:xfrm>
              <a:off x="7879108" y="4859760"/>
              <a:ext cx="296019" cy="277630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C5D805BF-4E64-3939-9C4C-F5E89424621C}"/>
                </a:ext>
              </a:extLst>
            </p:cNvPr>
            <p:cNvSpPr/>
            <p:nvPr/>
          </p:nvSpPr>
          <p:spPr>
            <a:xfrm>
              <a:off x="8175127" y="4859760"/>
              <a:ext cx="296019" cy="277630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627E0EBC-F5C6-65DB-0901-1FB8007DD94D}"/>
                </a:ext>
              </a:extLst>
            </p:cNvPr>
            <p:cNvSpPr/>
            <p:nvPr/>
          </p:nvSpPr>
          <p:spPr>
            <a:xfrm>
              <a:off x="8471146" y="4859760"/>
              <a:ext cx="296019" cy="277630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82472E8D-EE14-9F89-48E1-39D3C33E7960}"/>
                </a:ext>
              </a:extLst>
            </p:cNvPr>
            <p:cNvSpPr/>
            <p:nvPr/>
          </p:nvSpPr>
          <p:spPr>
            <a:xfrm>
              <a:off x="8767165" y="4859760"/>
              <a:ext cx="296019" cy="277630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51BAA2A2-51D6-3F48-CB39-034F8B581B25}"/>
                </a:ext>
              </a:extLst>
            </p:cNvPr>
            <p:cNvSpPr/>
            <p:nvPr/>
          </p:nvSpPr>
          <p:spPr>
            <a:xfrm>
              <a:off x="9063184" y="4859760"/>
              <a:ext cx="296019" cy="277630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09C0AC36-0E78-7624-33D5-CA0A04ABD000}"/>
                </a:ext>
              </a:extLst>
            </p:cNvPr>
            <p:cNvSpPr/>
            <p:nvPr/>
          </p:nvSpPr>
          <p:spPr>
            <a:xfrm>
              <a:off x="9359203" y="4859760"/>
              <a:ext cx="296019" cy="277630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DA6714D0-A017-3091-2036-E8CDC1B7F7A2}"/>
                </a:ext>
              </a:extLst>
            </p:cNvPr>
            <p:cNvSpPr/>
            <p:nvPr/>
          </p:nvSpPr>
          <p:spPr>
            <a:xfrm>
              <a:off x="6991052" y="5888078"/>
              <a:ext cx="296019" cy="277630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9E34D1E6-8A2B-7B44-7C0E-88389FD29835}"/>
                </a:ext>
              </a:extLst>
            </p:cNvPr>
            <p:cNvSpPr/>
            <p:nvPr/>
          </p:nvSpPr>
          <p:spPr>
            <a:xfrm>
              <a:off x="7287070" y="5888078"/>
              <a:ext cx="296019" cy="277630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B8871D7C-0C1B-7633-92ED-2C942B142262}"/>
                </a:ext>
              </a:extLst>
            </p:cNvPr>
            <p:cNvSpPr/>
            <p:nvPr/>
          </p:nvSpPr>
          <p:spPr>
            <a:xfrm>
              <a:off x="7583089" y="5888078"/>
              <a:ext cx="296019" cy="277630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451A3981-588B-B928-37CC-61AFA4143DAC}"/>
                </a:ext>
              </a:extLst>
            </p:cNvPr>
            <p:cNvSpPr/>
            <p:nvPr/>
          </p:nvSpPr>
          <p:spPr>
            <a:xfrm>
              <a:off x="7879108" y="5888078"/>
              <a:ext cx="296019" cy="277630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498E7EDB-8DE1-F6BD-901A-8EB7B3E7E0EC}"/>
                </a:ext>
              </a:extLst>
            </p:cNvPr>
            <p:cNvSpPr/>
            <p:nvPr/>
          </p:nvSpPr>
          <p:spPr>
            <a:xfrm>
              <a:off x="8175127" y="5888078"/>
              <a:ext cx="296019" cy="277630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73700062-979C-11E3-79D0-E9C02D6421AE}"/>
                </a:ext>
              </a:extLst>
            </p:cNvPr>
            <p:cNvSpPr/>
            <p:nvPr/>
          </p:nvSpPr>
          <p:spPr>
            <a:xfrm>
              <a:off x="8471146" y="5888078"/>
              <a:ext cx="296019" cy="277630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29" name="Rechteck 28">
              <a:extLst>
                <a:ext uri="{FF2B5EF4-FFF2-40B4-BE49-F238E27FC236}">
                  <a16:creationId xmlns:a16="http://schemas.microsoft.com/office/drawing/2014/main" id="{33999748-A2CA-A034-0991-CF35DDE0872B}"/>
                </a:ext>
              </a:extLst>
            </p:cNvPr>
            <p:cNvSpPr/>
            <p:nvPr/>
          </p:nvSpPr>
          <p:spPr>
            <a:xfrm>
              <a:off x="8767165" y="5888078"/>
              <a:ext cx="296019" cy="277630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30" name="Rechteck 29">
              <a:extLst>
                <a:ext uri="{FF2B5EF4-FFF2-40B4-BE49-F238E27FC236}">
                  <a16:creationId xmlns:a16="http://schemas.microsoft.com/office/drawing/2014/main" id="{AB269E8F-218C-3E59-A9D9-DE514C3CEAF3}"/>
                </a:ext>
              </a:extLst>
            </p:cNvPr>
            <p:cNvSpPr/>
            <p:nvPr/>
          </p:nvSpPr>
          <p:spPr>
            <a:xfrm>
              <a:off x="9063184" y="5888078"/>
              <a:ext cx="296019" cy="277630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0A7FDE9C-9DB6-B968-8382-02FB7927522E}"/>
                </a:ext>
              </a:extLst>
            </p:cNvPr>
            <p:cNvSpPr/>
            <p:nvPr/>
          </p:nvSpPr>
          <p:spPr>
            <a:xfrm>
              <a:off x="9359203" y="5888078"/>
              <a:ext cx="296019" cy="277630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grpSp>
          <p:nvGrpSpPr>
            <p:cNvPr id="32" name="Drohne 2">
              <a:extLst>
                <a:ext uri="{FF2B5EF4-FFF2-40B4-BE49-F238E27FC236}">
                  <a16:creationId xmlns:a16="http://schemas.microsoft.com/office/drawing/2014/main" id="{6CDA2153-9CD1-3F9F-27F0-E48A0FB8D8AB}"/>
                </a:ext>
              </a:extLst>
            </p:cNvPr>
            <p:cNvGrpSpPr/>
            <p:nvPr/>
          </p:nvGrpSpPr>
          <p:grpSpPr>
            <a:xfrm rot="20257910">
              <a:off x="7297889" y="5205125"/>
              <a:ext cx="66506" cy="66506"/>
              <a:chOff x="6553200" y="2931300"/>
              <a:chExt cx="588103" cy="588103"/>
            </a:xfrm>
          </p:grpSpPr>
          <p:sp>
            <p:nvSpPr>
              <p:cNvPr id="33" name="Ellipse 32">
                <a:extLst>
                  <a:ext uri="{FF2B5EF4-FFF2-40B4-BE49-F238E27FC236}">
                    <a16:creationId xmlns:a16="http://schemas.microsoft.com/office/drawing/2014/main" id="{3409503E-20B1-6B7C-5148-DB4FD9DFCCD0}"/>
                  </a:ext>
                </a:extLst>
              </p:cNvPr>
              <p:cNvSpPr/>
              <p:nvPr/>
            </p:nvSpPr>
            <p:spPr>
              <a:xfrm>
                <a:off x="6553200" y="2931300"/>
                <a:ext cx="588103" cy="588103"/>
              </a:xfrm>
              <a:prstGeom prst="ellipse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" name="Ellipse 33">
                <a:extLst>
                  <a:ext uri="{FF2B5EF4-FFF2-40B4-BE49-F238E27FC236}">
                    <a16:creationId xmlns:a16="http://schemas.microsoft.com/office/drawing/2014/main" id="{9635106A-4E09-286B-8322-AF2C74B05433}"/>
                  </a:ext>
                </a:extLst>
              </p:cNvPr>
              <p:cNvSpPr/>
              <p:nvPr/>
            </p:nvSpPr>
            <p:spPr>
              <a:xfrm>
                <a:off x="6591382" y="2971800"/>
                <a:ext cx="511738" cy="511738"/>
              </a:xfrm>
              <a:prstGeom prst="ellipse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" name="Trapezoid 34">
                <a:extLst>
                  <a:ext uri="{FF2B5EF4-FFF2-40B4-BE49-F238E27FC236}">
                    <a16:creationId xmlns:a16="http://schemas.microsoft.com/office/drawing/2014/main" id="{E21408E9-62B5-15B5-8344-59ECC8206649}"/>
                  </a:ext>
                </a:extLst>
              </p:cNvPr>
              <p:cNvSpPr/>
              <p:nvPr/>
            </p:nvSpPr>
            <p:spPr>
              <a:xfrm>
                <a:off x="6748463" y="3041167"/>
                <a:ext cx="200025" cy="142394"/>
              </a:xfrm>
              <a:prstGeom prst="trapezoid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" name="Trapezoid 35">
                <a:extLst>
                  <a:ext uri="{FF2B5EF4-FFF2-40B4-BE49-F238E27FC236}">
                    <a16:creationId xmlns:a16="http://schemas.microsoft.com/office/drawing/2014/main" id="{9783A058-2E69-4B41-3670-FE41051B68D6}"/>
                  </a:ext>
                </a:extLst>
              </p:cNvPr>
              <p:cNvSpPr/>
              <p:nvPr/>
            </p:nvSpPr>
            <p:spPr>
              <a:xfrm rot="10800000">
                <a:off x="6748463" y="3238970"/>
                <a:ext cx="200025" cy="142394"/>
              </a:xfrm>
              <a:prstGeom prst="trapezoid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7" name="Behandlungsstuhl">
              <a:extLst>
                <a:ext uri="{FF2B5EF4-FFF2-40B4-BE49-F238E27FC236}">
                  <a16:creationId xmlns:a16="http://schemas.microsoft.com/office/drawing/2014/main" id="{C42F4BC1-3248-2C81-A313-5192E0CE4A80}"/>
                </a:ext>
              </a:extLst>
            </p:cNvPr>
            <p:cNvGrpSpPr/>
            <p:nvPr/>
          </p:nvGrpSpPr>
          <p:grpSpPr>
            <a:xfrm rot="20499183" flipH="1">
              <a:off x="7832556" y="5497698"/>
              <a:ext cx="62322" cy="65748"/>
              <a:chOff x="5930899" y="3263899"/>
              <a:chExt cx="669926" cy="590550"/>
            </a:xfrm>
          </p:grpSpPr>
          <p:sp>
            <p:nvSpPr>
              <p:cNvPr id="38" name="Trapez 399">
                <a:extLst>
                  <a:ext uri="{FF2B5EF4-FFF2-40B4-BE49-F238E27FC236}">
                    <a16:creationId xmlns:a16="http://schemas.microsoft.com/office/drawing/2014/main" id="{3E72DA4F-4188-CD5B-B100-C4253BD85A06}"/>
                  </a:ext>
                </a:extLst>
              </p:cNvPr>
              <p:cNvSpPr/>
              <p:nvPr/>
            </p:nvSpPr>
            <p:spPr>
              <a:xfrm>
                <a:off x="5930900" y="3311524"/>
                <a:ext cx="669925" cy="542925"/>
              </a:xfrm>
              <a:prstGeom prst="trapezoid">
                <a:avLst>
                  <a:gd name="adj" fmla="val 13172"/>
                </a:avLst>
              </a:prstGeom>
              <a:solidFill>
                <a:srgbClr val="D9D9D9"/>
              </a:solidFill>
              <a:ln w="6350" cmpd="sng">
                <a:solidFill>
                  <a:srgbClr val="7F7F7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" name="Trapez 400">
                <a:extLst>
                  <a:ext uri="{FF2B5EF4-FFF2-40B4-BE49-F238E27FC236}">
                    <a16:creationId xmlns:a16="http://schemas.microsoft.com/office/drawing/2014/main" id="{C7EBEF10-45F8-2585-B566-28DA3A4ADB49}"/>
                  </a:ext>
                </a:extLst>
              </p:cNvPr>
              <p:cNvSpPr/>
              <p:nvPr/>
            </p:nvSpPr>
            <p:spPr>
              <a:xfrm rot="10800000">
                <a:off x="5930899" y="3263899"/>
                <a:ext cx="669925" cy="47624"/>
              </a:xfrm>
              <a:prstGeom prst="trapezoid">
                <a:avLst>
                  <a:gd name="adj" fmla="val 13172"/>
                </a:avLst>
              </a:prstGeom>
              <a:solidFill>
                <a:srgbClr val="D9D9D9"/>
              </a:solidFill>
              <a:ln w="6350" cmpd="sng">
                <a:solidFill>
                  <a:srgbClr val="7F7F7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40" name="Mülltonne">
              <a:extLst>
                <a:ext uri="{FF2B5EF4-FFF2-40B4-BE49-F238E27FC236}">
                  <a16:creationId xmlns:a16="http://schemas.microsoft.com/office/drawing/2014/main" id="{42CCF7CE-BF8A-A2A1-E310-071809DA4A76}"/>
                </a:ext>
              </a:extLst>
            </p:cNvPr>
            <p:cNvGrpSpPr/>
            <p:nvPr/>
          </p:nvGrpSpPr>
          <p:grpSpPr>
            <a:xfrm rot="5400000">
              <a:off x="6894741" y="5039722"/>
              <a:ext cx="71213" cy="74332"/>
              <a:chOff x="5367883" y="3097924"/>
              <a:chExt cx="317181" cy="331076"/>
            </a:xfrm>
          </p:grpSpPr>
          <p:sp>
            <p:nvSpPr>
              <p:cNvPr id="41" name="Rechteck: abgerundete Ecken 40">
                <a:extLst>
                  <a:ext uri="{FF2B5EF4-FFF2-40B4-BE49-F238E27FC236}">
                    <a16:creationId xmlns:a16="http://schemas.microsoft.com/office/drawing/2014/main" id="{22A37DC1-FA90-733A-6D81-3B8142CCCF8B}"/>
                  </a:ext>
                </a:extLst>
              </p:cNvPr>
              <p:cNvSpPr/>
              <p:nvPr/>
            </p:nvSpPr>
            <p:spPr>
              <a:xfrm>
                <a:off x="5367883" y="3097924"/>
                <a:ext cx="45719" cy="121443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" name="Rechteck: abgerundete Ecken 41">
                <a:extLst>
                  <a:ext uri="{FF2B5EF4-FFF2-40B4-BE49-F238E27FC236}">
                    <a16:creationId xmlns:a16="http://schemas.microsoft.com/office/drawing/2014/main" id="{51C62083-AB34-595D-280B-8E0A24CD25E1}"/>
                  </a:ext>
                </a:extLst>
              </p:cNvPr>
              <p:cNvSpPr/>
              <p:nvPr/>
            </p:nvSpPr>
            <p:spPr>
              <a:xfrm>
                <a:off x="5639345" y="3102695"/>
                <a:ext cx="45719" cy="121443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" name="Rechteck: abgerundete Ecken 42">
                <a:extLst>
                  <a:ext uri="{FF2B5EF4-FFF2-40B4-BE49-F238E27FC236}">
                    <a16:creationId xmlns:a16="http://schemas.microsoft.com/office/drawing/2014/main" id="{5DFF93EA-08B6-B9F7-BF32-B7D066BD274B}"/>
                  </a:ext>
                </a:extLst>
              </p:cNvPr>
              <p:cNvSpPr/>
              <p:nvPr/>
            </p:nvSpPr>
            <p:spPr>
              <a:xfrm>
                <a:off x="5372100" y="3127375"/>
                <a:ext cx="301625" cy="301625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" name="Rechteck: abgerundete Ecken 43">
                <a:extLst>
                  <a:ext uri="{FF2B5EF4-FFF2-40B4-BE49-F238E27FC236}">
                    <a16:creationId xmlns:a16="http://schemas.microsoft.com/office/drawing/2014/main" id="{1C2F5DEA-5792-61CE-809C-1AFD0A0820CF}"/>
                  </a:ext>
                </a:extLst>
              </p:cNvPr>
              <p:cNvSpPr/>
              <p:nvPr/>
            </p:nvSpPr>
            <p:spPr>
              <a:xfrm>
                <a:off x="5391149" y="3143882"/>
                <a:ext cx="263525" cy="263525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" name="Rechteck: abgerundete Ecken 44">
                <a:extLst>
                  <a:ext uri="{FF2B5EF4-FFF2-40B4-BE49-F238E27FC236}">
                    <a16:creationId xmlns:a16="http://schemas.microsoft.com/office/drawing/2014/main" id="{1AAD30F4-3459-4502-FD47-D1B2F166FF63}"/>
                  </a:ext>
                </a:extLst>
              </p:cNvPr>
              <p:cNvSpPr/>
              <p:nvPr/>
            </p:nvSpPr>
            <p:spPr>
              <a:xfrm rot="16200000" flipV="1">
                <a:off x="5487353" y="3353591"/>
                <a:ext cx="71114" cy="45719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" name="Rechteck: abgerundete Ecken 45">
                <a:extLst>
                  <a:ext uri="{FF2B5EF4-FFF2-40B4-BE49-F238E27FC236}">
                    <a16:creationId xmlns:a16="http://schemas.microsoft.com/office/drawing/2014/main" id="{0C42F4F9-58BD-206F-BA49-6C3F3D5A1531}"/>
                  </a:ext>
                </a:extLst>
              </p:cNvPr>
              <p:cNvSpPr/>
              <p:nvPr/>
            </p:nvSpPr>
            <p:spPr>
              <a:xfrm rot="10800000" flipV="1">
                <a:off x="5418364" y="3201108"/>
                <a:ext cx="218616" cy="46042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400" dirty="0"/>
              </a:p>
            </p:txBody>
          </p:sp>
        </p:grpSp>
        <p:grpSp>
          <p:nvGrpSpPr>
            <p:cNvPr id="47" name="Tür">
              <a:extLst>
                <a:ext uri="{FF2B5EF4-FFF2-40B4-BE49-F238E27FC236}">
                  <a16:creationId xmlns:a16="http://schemas.microsoft.com/office/drawing/2014/main" id="{6492251B-6E79-61DF-3B52-4FC7E1066D08}"/>
                </a:ext>
              </a:extLst>
            </p:cNvPr>
            <p:cNvGrpSpPr/>
            <p:nvPr/>
          </p:nvGrpSpPr>
          <p:grpSpPr>
            <a:xfrm rot="16200000" flipH="1">
              <a:off x="6896540" y="5149298"/>
              <a:ext cx="189971" cy="190500"/>
              <a:chOff x="2647950" y="2057400"/>
              <a:chExt cx="1139825" cy="1143000"/>
            </a:xfrm>
          </p:grpSpPr>
          <p:sp>
            <p:nvSpPr>
              <p:cNvPr id="48" name="Rechteck 47">
                <a:extLst>
                  <a:ext uri="{FF2B5EF4-FFF2-40B4-BE49-F238E27FC236}">
                    <a16:creationId xmlns:a16="http://schemas.microsoft.com/office/drawing/2014/main" id="{04B68094-0DD1-A4AC-AE31-A1337F28AE5D}"/>
                  </a:ext>
                </a:extLst>
              </p:cNvPr>
              <p:cNvSpPr/>
              <p:nvPr/>
            </p:nvSpPr>
            <p:spPr>
              <a:xfrm>
                <a:off x="2647950" y="2498724"/>
                <a:ext cx="568325" cy="23177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" name="Freihandform 132">
                <a:extLst>
                  <a:ext uri="{FF2B5EF4-FFF2-40B4-BE49-F238E27FC236}">
                    <a16:creationId xmlns:a16="http://schemas.microsoft.com/office/drawing/2014/main" id="{8B7006F1-3D44-7BF4-0EA4-FA62C80C5163}"/>
                  </a:ext>
                </a:extLst>
              </p:cNvPr>
              <p:cNvSpPr/>
              <p:nvPr/>
            </p:nvSpPr>
            <p:spPr>
              <a:xfrm>
                <a:off x="2647950" y="2057400"/>
                <a:ext cx="568325" cy="568325"/>
              </a:xfrm>
              <a:custGeom>
                <a:avLst/>
                <a:gdLst>
                  <a:gd name="connsiteX0" fmla="*/ 0 w 568325"/>
                  <a:gd name="connsiteY0" fmla="*/ 568325 h 568325"/>
                  <a:gd name="connsiteX1" fmla="*/ 568325 w 568325"/>
                  <a:gd name="connsiteY1" fmla="*/ 565150 h 568325"/>
                  <a:gd name="connsiteX2" fmla="*/ 565150 w 568325"/>
                  <a:gd name="connsiteY2" fmla="*/ 0 h 568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8325" h="568325">
                    <a:moveTo>
                      <a:pt x="0" y="568325"/>
                    </a:moveTo>
                    <a:lnTo>
                      <a:pt x="568325" y="565150"/>
                    </a:lnTo>
                    <a:cubicBezTo>
                      <a:pt x="567267" y="376767"/>
                      <a:pt x="566208" y="188383"/>
                      <a:pt x="565150" y="0"/>
                    </a:cubicBezTo>
                  </a:path>
                </a:pathLst>
              </a:custGeom>
              <a:noFill/>
              <a:ln w="9525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0" name="Bogen 49">
                <a:extLst>
                  <a:ext uri="{FF2B5EF4-FFF2-40B4-BE49-F238E27FC236}">
                    <a16:creationId xmlns:a16="http://schemas.microsoft.com/office/drawing/2014/main" id="{216FB67C-1809-CE1A-9CC9-7A1C968ACA38}"/>
                  </a:ext>
                </a:extLst>
              </p:cNvPr>
              <p:cNvSpPr/>
              <p:nvPr/>
            </p:nvSpPr>
            <p:spPr>
              <a:xfrm rot="16200000">
                <a:off x="2647950" y="2060575"/>
                <a:ext cx="1139825" cy="1139825"/>
              </a:xfrm>
              <a:prstGeom prst="arc">
                <a:avLst/>
              </a:prstGeom>
              <a:ln w="6350" cmpd="sng"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51" name="Schreibtisch">
              <a:extLst>
                <a:ext uri="{FF2B5EF4-FFF2-40B4-BE49-F238E27FC236}">
                  <a16:creationId xmlns:a16="http://schemas.microsoft.com/office/drawing/2014/main" id="{AECCB2D0-9C3A-6205-2A6F-84584DE60F83}"/>
                </a:ext>
              </a:extLst>
            </p:cNvPr>
            <p:cNvSpPr/>
            <p:nvPr/>
          </p:nvSpPr>
          <p:spPr>
            <a:xfrm rot="16200000">
              <a:off x="9255685" y="5931301"/>
              <a:ext cx="116682" cy="74501"/>
            </a:xfrm>
            <a:prstGeom prst="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52" name="Bürostuhl">
              <a:extLst>
                <a:ext uri="{FF2B5EF4-FFF2-40B4-BE49-F238E27FC236}">
                  <a16:creationId xmlns:a16="http://schemas.microsoft.com/office/drawing/2014/main" id="{DC9F0EEC-93C8-0D0C-676A-5B233F8D0E09}"/>
                </a:ext>
              </a:extLst>
            </p:cNvPr>
            <p:cNvGrpSpPr/>
            <p:nvPr/>
          </p:nvGrpSpPr>
          <p:grpSpPr>
            <a:xfrm rot="9981224">
              <a:off x="7916572" y="5697595"/>
              <a:ext cx="81770" cy="63719"/>
              <a:chOff x="5556248" y="4391024"/>
              <a:chExt cx="1133477" cy="974726"/>
            </a:xfrm>
          </p:grpSpPr>
          <p:sp>
            <p:nvSpPr>
              <p:cNvPr id="53" name="Abgerundetes Rechteck 964">
                <a:extLst>
                  <a:ext uri="{FF2B5EF4-FFF2-40B4-BE49-F238E27FC236}">
                    <a16:creationId xmlns:a16="http://schemas.microsoft.com/office/drawing/2014/main" id="{4858DAB8-F304-2D18-5619-C70EDF03F19A}"/>
                  </a:ext>
                </a:extLst>
              </p:cNvPr>
              <p:cNvSpPr/>
              <p:nvPr/>
            </p:nvSpPr>
            <p:spPr>
              <a:xfrm>
                <a:off x="5715000" y="4549775"/>
                <a:ext cx="815975" cy="815975"/>
              </a:xfrm>
              <a:prstGeom prst="roundRect">
                <a:avLst/>
              </a:prstGeom>
              <a:solidFill>
                <a:srgbClr val="D9D9D9"/>
              </a:solidFill>
              <a:ln w="6350" cmpd="sng">
                <a:solidFill>
                  <a:srgbClr val="7F7F7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4" name="Abgerundetes Rechteck 965">
                <a:extLst>
                  <a:ext uri="{FF2B5EF4-FFF2-40B4-BE49-F238E27FC236}">
                    <a16:creationId xmlns:a16="http://schemas.microsoft.com/office/drawing/2014/main" id="{076E03F8-F6BB-5210-AD82-31E13A9A8358}"/>
                  </a:ext>
                </a:extLst>
              </p:cNvPr>
              <p:cNvSpPr/>
              <p:nvPr/>
            </p:nvSpPr>
            <p:spPr>
              <a:xfrm>
                <a:off x="5715000" y="4391025"/>
                <a:ext cx="815975" cy="207962"/>
              </a:xfrm>
              <a:prstGeom prst="roundRect">
                <a:avLst>
                  <a:gd name="adj" fmla="val 50000"/>
                </a:avLst>
              </a:prstGeom>
              <a:solidFill>
                <a:srgbClr val="D9D9D9"/>
              </a:solidFill>
              <a:ln w="6350" cmpd="sng">
                <a:solidFill>
                  <a:srgbClr val="7F7F7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5" name="Abgerundetes Rechteck 966">
                <a:extLst>
                  <a:ext uri="{FF2B5EF4-FFF2-40B4-BE49-F238E27FC236}">
                    <a16:creationId xmlns:a16="http://schemas.microsoft.com/office/drawing/2014/main" id="{CC1FF19A-E480-89BF-9516-D85807C270BB}"/>
                  </a:ext>
                </a:extLst>
              </p:cNvPr>
              <p:cNvSpPr/>
              <p:nvPr/>
            </p:nvSpPr>
            <p:spPr>
              <a:xfrm>
                <a:off x="5848351" y="4391024"/>
                <a:ext cx="546100" cy="158751"/>
              </a:xfrm>
              <a:prstGeom prst="roundRect">
                <a:avLst>
                  <a:gd name="adj" fmla="val 50000"/>
                </a:avLst>
              </a:prstGeom>
              <a:solidFill>
                <a:srgbClr val="D9D9D9"/>
              </a:solidFill>
              <a:ln w="6350" cmpd="sng">
                <a:solidFill>
                  <a:srgbClr val="7F7F7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6" name="Abgerundetes Rechteck 967">
                <a:extLst>
                  <a:ext uri="{FF2B5EF4-FFF2-40B4-BE49-F238E27FC236}">
                    <a16:creationId xmlns:a16="http://schemas.microsoft.com/office/drawing/2014/main" id="{82FB9FD8-3E32-E8BD-1816-6FCCCB5A5C5E}"/>
                  </a:ext>
                </a:extLst>
              </p:cNvPr>
              <p:cNvSpPr/>
              <p:nvPr/>
            </p:nvSpPr>
            <p:spPr>
              <a:xfrm rot="5400000">
                <a:off x="6337300" y="4870450"/>
                <a:ext cx="546100" cy="158751"/>
              </a:xfrm>
              <a:prstGeom prst="roundRect">
                <a:avLst>
                  <a:gd name="adj" fmla="val 50000"/>
                </a:avLst>
              </a:prstGeom>
              <a:solidFill>
                <a:srgbClr val="D9D9D9"/>
              </a:solidFill>
              <a:ln w="6350" cmpd="sng">
                <a:solidFill>
                  <a:srgbClr val="7F7F7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7" name="Abgerundetes Rechteck 968">
                <a:extLst>
                  <a:ext uri="{FF2B5EF4-FFF2-40B4-BE49-F238E27FC236}">
                    <a16:creationId xmlns:a16="http://schemas.microsoft.com/office/drawing/2014/main" id="{1EAF1780-5E64-CDA8-2537-8242B9575875}"/>
                  </a:ext>
                </a:extLst>
              </p:cNvPr>
              <p:cNvSpPr/>
              <p:nvPr/>
            </p:nvSpPr>
            <p:spPr>
              <a:xfrm rot="5400000">
                <a:off x="5362574" y="4870450"/>
                <a:ext cx="546100" cy="158751"/>
              </a:xfrm>
              <a:prstGeom prst="roundRect">
                <a:avLst>
                  <a:gd name="adj" fmla="val 50000"/>
                </a:avLst>
              </a:prstGeom>
              <a:solidFill>
                <a:srgbClr val="D9D9D9"/>
              </a:solidFill>
              <a:ln w="6350" cmpd="sng">
                <a:solidFill>
                  <a:srgbClr val="7F7F7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8" name="Abgerundetes Rechteck 969">
                <a:extLst>
                  <a:ext uri="{FF2B5EF4-FFF2-40B4-BE49-F238E27FC236}">
                    <a16:creationId xmlns:a16="http://schemas.microsoft.com/office/drawing/2014/main" id="{2086F554-77DF-8FB4-F209-A6E048438A9D}"/>
                  </a:ext>
                </a:extLst>
              </p:cNvPr>
              <p:cNvSpPr/>
              <p:nvPr/>
            </p:nvSpPr>
            <p:spPr>
              <a:xfrm>
                <a:off x="5848351" y="4676775"/>
                <a:ext cx="546100" cy="688975"/>
              </a:xfrm>
              <a:prstGeom prst="roundRect">
                <a:avLst>
                  <a:gd name="adj" fmla="val 0"/>
                </a:avLst>
              </a:prstGeom>
              <a:solidFill>
                <a:srgbClr val="D9D9D9"/>
              </a:solidFill>
              <a:ln w="6350" cmpd="sng">
                <a:solidFill>
                  <a:srgbClr val="7F7F7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59" name="Gruppierung 976">
              <a:extLst>
                <a:ext uri="{FF2B5EF4-FFF2-40B4-BE49-F238E27FC236}">
                  <a16:creationId xmlns:a16="http://schemas.microsoft.com/office/drawing/2014/main" id="{2B704724-667E-EA6E-882C-BE2BDA57EF11}"/>
                </a:ext>
              </a:extLst>
            </p:cNvPr>
            <p:cNvGrpSpPr/>
            <p:nvPr/>
          </p:nvGrpSpPr>
          <p:grpSpPr>
            <a:xfrm rot="18599440" flipH="1">
              <a:off x="9090527" y="5923677"/>
              <a:ext cx="65945" cy="66016"/>
              <a:chOff x="4010024" y="4158190"/>
              <a:chExt cx="987426" cy="988485"/>
            </a:xfrm>
          </p:grpSpPr>
          <p:sp>
            <p:nvSpPr>
              <p:cNvPr id="60" name="Abgerundetes Rechteck 977">
                <a:extLst>
                  <a:ext uri="{FF2B5EF4-FFF2-40B4-BE49-F238E27FC236}">
                    <a16:creationId xmlns:a16="http://schemas.microsoft.com/office/drawing/2014/main" id="{FEE72A78-C59E-F8B1-ECFC-75C11A9BD03A}"/>
                  </a:ext>
                </a:extLst>
              </p:cNvPr>
              <p:cNvSpPr/>
              <p:nvPr/>
            </p:nvSpPr>
            <p:spPr>
              <a:xfrm>
                <a:off x="4010024" y="4158192"/>
                <a:ext cx="987426" cy="987426"/>
              </a:xfrm>
              <a:prstGeom prst="roundRect">
                <a:avLst/>
              </a:prstGeom>
              <a:solidFill>
                <a:srgbClr val="D9D9D9"/>
              </a:solidFill>
              <a:ln w="6350" cmpd="sng">
                <a:solidFill>
                  <a:srgbClr val="7F7F7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1" name="Trapez 978">
                <a:extLst>
                  <a:ext uri="{FF2B5EF4-FFF2-40B4-BE49-F238E27FC236}">
                    <a16:creationId xmlns:a16="http://schemas.microsoft.com/office/drawing/2014/main" id="{7B628F44-6FCB-6B8F-E570-69D3B10E8C55}"/>
                  </a:ext>
                </a:extLst>
              </p:cNvPr>
              <p:cNvSpPr/>
              <p:nvPr/>
            </p:nvSpPr>
            <p:spPr>
              <a:xfrm>
                <a:off x="4165599" y="4391025"/>
                <a:ext cx="669925" cy="755650"/>
              </a:xfrm>
              <a:prstGeom prst="trapezoid">
                <a:avLst>
                  <a:gd name="adj" fmla="val 13172"/>
                </a:avLst>
              </a:prstGeom>
              <a:solidFill>
                <a:srgbClr val="D9D9D9"/>
              </a:solidFill>
              <a:ln w="6350" cmpd="sng">
                <a:solidFill>
                  <a:srgbClr val="7F7F7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2" name="Trapez 979">
                <a:extLst>
                  <a:ext uri="{FF2B5EF4-FFF2-40B4-BE49-F238E27FC236}">
                    <a16:creationId xmlns:a16="http://schemas.microsoft.com/office/drawing/2014/main" id="{567A16E4-CC04-12B7-FCA3-FA1F4EB3DE8A}"/>
                  </a:ext>
                </a:extLst>
              </p:cNvPr>
              <p:cNvSpPr/>
              <p:nvPr/>
            </p:nvSpPr>
            <p:spPr>
              <a:xfrm rot="10800000">
                <a:off x="4169829" y="4158190"/>
                <a:ext cx="669925" cy="232834"/>
              </a:xfrm>
              <a:prstGeom prst="trapezoid">
                <a:avLst>
                  <a:gd name="adj" fmla="val 40445"/>
                </a:avLst>
              </a:prstGeom>
              <a:solidFill>
                <a:srgbClr val="D9D9D9"/>
              </a:solidFill>
              <a:ln w="6350" cmpd="sng">
                <a:solidFill>
                  <a:srgbClr val="7F7F7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63" name="Beiboot Pfeil">
              <a:extLst>
                <a:ext uri="{FF2B5EF4-FFF2-40B4-BE49-F238E27FC236}">
                  <a16:creationId xmlns:a16="http://schemas.microsoft.com/office/drawing/2014/main" id="{8A9B74B2-8909-4024-BE43-D22A38415A8E}"/>
                </a:ext>
              </a:extLst>
            </p:cNvPr>
            <p:cNvGrpSpPr/>
            <p:nvPr/>
          </p:nvGrpSpPr>
          <p:grpSpPr>
            <a:xfrm>
              <a:off x="7020996" y="5544818"/>
              <a:ext cx="65760" cy="141608"/>
              <a:chOff x="3556636" y="1915026"/>
              <a:chExt cx="812164" cy="1748924"/>
            </a:xfrm>
          </p:grpSpPr>
          <p:sp>
            <p:nvSpPr>
              <p:cNvPr id="64" name="Pfeil: Fünfeck 63">
                <a:extLst>
                  <a:ext uri="{FF2B5EF4-FFF2-40B4-BE49-F238E27FC236}">
                    <a16:creationId xmlns:a16="http://schemas.microsoft.com/office/drawing/2014/main" id="{0610A155-D0F2-7BE5-92EC-48F6998F3A8A}"/>
                  </a:ext>
                </a:extLst>
              </p:cNvPr>
              <p:cNvSpPr/>
              <p:nvPr/>
            </p:nvSpPr>
            <p:spPr>
              <a:xfrm rot="16200000">
                <a:off x="3142893" y="2328769"/>
                <a:ext cx="1639650" cy="812164"/>
              </a:xfrm>
              <a:prstGeom prst="homePlate">
                <a:avLst>
                  <a:gd name="adj" fmla="val 35145"/>
                </a:avLst>
              </a:prstGeom>
              <a:solidFill>
                <a:schemeClr val="bg1">
                  <a:lumMod val="50000"/>
                </a:schemeClr>
              </a:solidFill>
              <a:ln w="3175">
                <a:round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5" name="Pfeil: Fünfeck 64">
                <a:extLst>
                  <a:ext uri="{FF2B5EF4-FFF2-40B4-BE49-F238E27FC236}">
                    <a16:creationId xmlns:a16="http://schemas.microsoft.com/office/drawing/2014/main" id="{7E0D2E14-3379-8E0E-E7B6-DB89493D9EDA}"/>
                  </a:ext>
                </a:extLst>
              </p:cNvPr>
              <p:cNvSpPr/>
              <p:nvPr/>
            </p:nvSpPr>
            <p:spPr>
              <a:xfrm rot="16200000">
                <a:off x="3265552" y="2426269"/>
                <a:ext cx="1394333" cy="646855"/>
              </a:xfrm>
              <a:prstGeom prst="homePlate">
                <a:avLst>
                  <a:gd name="adj" fmla="val 36257"/>
                </a:avLst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3175" cap="rnd">
                <a:round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6" name="Außenborder">
                <a:extLst>
                  <a:ext uri="{FF2B5EF4-FFF2-40B4-BE49-F238E27FC236}">
                    <a16:creationId xmlns:a16="http://schemas.microsoft.com/office/drawing/2014/main" id="{589D0687-C729-8F16-C999-15D4672ACBE1}"/>
                  </a:ext>
                </a:extLst>
              </p:cNvPr>
              <p:cNvSpPr/>
              <p:nvPr/>
            </p:nvSpPr>
            <p:spPr>
              <a:xfrm rot="16200000">
                <a:off x="3816443" y="3435019"/>
                <a:ext cx="292552" cy="165309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67" name="Schlauchboot 02">
              <a:extLst>
                <a:ext uri="{FF2B5EF4-FFF2-40B4-BE49-F238E27FC236}">
                  <a16:creationId xmlns:a16="http://schemas.microsoft.com/office/drawing/2014/main" id="{51FA0073-8D2D-439F-D7DE-6167CAAD2B44}"/>
                </a:ext>
              </a:extLst>
            </p:cNvPr>
            <p:cNvGrpSpPr/>
            <p:nvPr/>
          </p:nvGrpSpPr>
          <p:grpSpPr>
            <a:xfrm rot="16200000">
              <a:off x="7107669" y="5385267"/>
              <a:ext cx="180107" cy="74834"/>
              <a:chOff x="3498056" y="3216275"/>
              <a:chExt cx="511967" cy="212723"/>
            </a:xfrm>
          </p:grpSpPr>
          <p:sp>
            <p:nvSpPr>
              <p:cNvPr id="68" name="Ellipse 67">
                <a:extLst>
                  <a:ext uri="{FF2B5EF4-FFF2-40B4-BE49-F238E27FC236}">
                    <a16:creationId xmlns:a16="http://schemas.microsoft.com/office/drawing/2014/main" id="{BED9813E-9073-1A5D-AE0D-6272110980F0}"/>
                  </a:ext>
                </a:extLst>
              </p:cNvPr>
              <p:cNvSpPr/>
              <p:nvPr/>
            </p:nvSpPr>
            <p:spPr>
              <a:xfrm>
                <a:off x="3797300" y="3216275"/>
                <a:ext cx="212723" cy="212723"/>
              </a:xfrm>
              <a:prstGeom prst="ellipse">
                <a:avLst/>
              </a:prstGeom>
              <a:solidFill>
                <a:schemeClr val="bg2"/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9" name="Rechteck: abgerundete Ecken 68">
                <a:extLst>
                  <a:ext uri="{FF2B5EF4-FFF2-40B4-BE49-F238E27FC236}">
                    <a16:creationId xmlns:a16="http://schemas.microsoft.com/office/drawing/2014/main" id="{BCD04D76-2D61-C52E-7C84-B105F463B4E6}"/>
                  </a:ext>
                </a:extLst>
              </p:cNvPr>
              <p:cNvSpPr/>
              <p:nvPr/>
            </p:nvSpPr>
            <p:spPr>
              <a:xfrm>
                <a:off x="3519488" y="3216275"/>
                <a:ext cx="417512" cy="212723"/>
              </a:xfrm>
              <a:prstGeom prst="roundRect">
                <a:avLst/>
              </a:prstGeom>
              <a:solidFill>
                <a:schemeClr val="bg2"/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0" name="Rechteck: abgerundete Ecken 69">
                <a:extLst>
                  <a:ext uri="{FF2B5EF4-FFF2-40B4-BE49-F238E27FC236}">
                    <a16:creationId xmlns:a16="http://schemas.microsoft.com/office/drawing/2014/main" id="{73A458BB-6B0F-E4F9-48B4-D9D1BB5CB70C}"/>
                  </a:ext>
                </a:extLst>
              </p:cNvPr>
              <p:cNvSpPr/>
              <p:nvPr/>
            </p:nvSpPr>
            <p:spPr>
              <a:xfrm>
                <a:off x="3550729" y="3238876"/>
                <a:ext cx="379503" cy="164308"/>
              </a:xfrm>
              <a:prstGeom prst="roundRect">
                <a:avLst/>
              </a:prstGeom>
              <a:solidFill>
                <a:schemeClr val="bg2"/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1" name="Rechteck: abgerundete Ecken 70">
                <a:extLst>
                  <a:ext uri="{FF2B5EF4-FFF2-40B4-BE49-F238E27FC236}">
                    <a16:creationId xmlns:a16="http://schemas.microsoft.com/office/drawing/2014/main" id="{E437B4FF-8A20-D513-A099-BC26CDD818EB}"/>
                  </a:ext>
                </a:extLst>
              </p:cNvPr>
              <p:cNvSpPr/>
              <p:nvPr/>
            </p:nvSpPr>
            <p:spPr>
              <a:xfrm>
                <a:off x="3498056" y="3293269"/>
                <a:ext cx="102399" cy="54769"/>
              </a:xfrm>
              <a:prstGeom prst="roundRect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72" name="Tür">
              <a:extLst>
                <a:ext uri="{FF2B5EF4-FFF2-40B4-BE49-F238E27FC236}">
                  <a16:creationId xmlns:a16="http://schemas.microsoft.com/office/drawing/2014/main" id="{78A56FE1-439E-65D9-C6BF-A0735D9247E2}"/>
                </a:ext>
              </a:extLst>
            </p:cNvPr>
            <p:cNvGrpSpPr/>
            <p:nvPr/>
          </p:nvGrpSpPr>
          <p:grpSpPr>
            <a:xfrm rot="16200000" flipH="1">
              <a:off x="6897555" y="5776941"/>
              <a:ext cx="189971" cy="190500"/>
              <a:chOff x="2647950" y="2057400"/>
              <a:chExt cx="1139825" cy="1143000"/>
            </a:xfrm>
          </p:grpSpPr>
          <p:sp>
            <p:nvSpPr>
              <p:cNvPr id="73" name="Rechteck 72">
                <a:extLst>
                  <a:ext uri="{FF2B5EF4-FFF2-40B4-BE49-F238E27FC236}">
                    <a16:creationId xmlns:a16="http://schemas.microsoft.com/office/drawing/2014/main" id="{1F21E2EF-7F9C-C628-4119-30436541A41C}"/>
                  </a:ext>
                </a:extLst>
              </p:cNvPr>
              <p:cNvSpPr/>
              <p:nvPr/>
            </p:nvSpPr>
            <p:spPr>
              <a:xfrm>
                <a:off x="2647950" y="2498724"/>
                <a:ext cx="568325" cy="23177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4" name="Freihandform 132">
                <a:extLst>
                  <a:ext uri="{FF2B5EF4-FFF2-40B4-BE49-F238E27FC236}">
                    <a16:creationId xmlns:a16="http://schemas.microsoft.com/office/drawing/2014/main" id="{7DB8071A-9B52-2419-1390-94641C05E296}"/>
                  </a:ext>
                </a:extLst>
              </p:cNvPr>
              <p:cNvSpPr/>
              <p:nvPr/>
            </p:nvSpPr>
            <p:spPr>
              <a:xfrm>
                <a:off x="2647950" y="2057400"/>
                <a:ext cx="568325" cy="568325"/>
              </a:xfrm>
              <a:custGeom>
                <a:avLst/>
                <a:gdLst>
                  <a:gd name="connsiteX0" fmla="*/ 0 w 568325"/>
                  <a:gd name="connsiteY0" fmla="*/ 568325 h 568325"/>
                  <a:gd name="connsiteX1" fmla="*/ 568325 w 568325"/>
                  <a:gd name="connsiteY1" fmla="*/ 565150 h 568325"/>
                  <a:gd name="connsiteX2" fmla="*/ 565150 w 568325"/>
                  <a:gd name="connsiteY2" fmla="*/ 0 h 568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8325" h="568325">
                    <a:moveTo>
                      <a:pt x="0" y="568325"/>
                    </a:moveTo>
                    <a:lnTo>
                      <a:pt x="568325" y="565150"/>
                    </a:lnTo>
                    <a:cubicBezTo>
                      <a:pt x="567267" y="376767"/>
                      <a:pt x="566208" y="188383"/>
                      <a:pt x="565150" y="0"/>
                    </a:cubicBezTo>
                  </a:path>
                </a:pathLst>
              </a:custGeom>
              <a:noFill/>
              <a:ln w="9525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5" name="Bogen 74">
                <a:extLst>
                  <a:ext uri="{FF2B5EF4-FFF2-40B4-BE49-F238E27FC236}">
                    <a16:creationId xmlns:a16="http://schemas.microsoft.com/office/drawing/2014/main" id="{A6D8957C-7753-2500-18DA-2DF1CD7BAADC}"/>
                  </a:ext>
                </a:extLst>
              </p:cNvPr>
              <p:cNvSpPr/>
              <p:nvPr/>
            </p:nvSpPr>
            <p:spPr>
              <a:xfrm rot="16200000">
                <a:off x="2647950" y="2060575"/>
                <a:ext cx="1139825" cy="1139825"/>
              </a:xfrm>
              <a:prstGeom prst="arc">
                <a:avLst/>
              </a:prstGeom>
              <a:ln w="6350" cmpd="sng"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76" name="Tür">
              <a:extLst>
                <a:ext uri="{FF2B5EF4-FFF2-40B4-BE49-F238E27FC236}">
                  <a16:creationId xmlns:a16="http://schemas.microsoft.com/office/drawing/2014/main" id="{D703B2DA-FCCB-191F-41F1-13DEF0056F36}"/>
                </a:ext>
              </a:extLst>
            </p:cNvPr>
            <p:cNvGrpSpPr/>
            <p:nvPr/>
          </p:nvGrpSpPr>
          <p:grpSpPr>
            <a:xfrm rot="5400000" flipH="1">
              <a:off x="9562172" y="5055567"/>
              <a:ext cx="189971" cy="190500"/>
              <a:chOff x="2647950" y="2057400"/>
              <a:chExt cx="1139825" cy="1143000"/>
            </a:xfrm>
          </p:grpSpPr>
          <p:sp>
            <p:nvSpPr>
              <p:cNvPr id="77" name="Rechteck 76">
                <a:extLst>
                  <a:ext uri="{FF2B5EF4-FFF2-40B4-BE49-F238E27FC236}">
                    <a16:creationId xmlns:a16="http://schemas.microsoft.com/office/drawing/2014/main" id="{24D5AE71-DA88-3FBB-C655-43B75B4BB30F}"/>
                  </a:ext>
                </a:extLst>
              </p:cNvPr>
              <p:cNvSpPr/>
              <p:nvPr/>
            </p:nvSpPr>
            <p:spPr>
              <a:xfrm>
                <a:off x="2647950" y="2498724"/>
                <a:ext cx="568325" cy="23177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8" name="Freihandform 132">
                <a:extLst>
                  <a:ext uri="{FF2B5EF4-FFF2-40B4-BE49-F238E27FC236}">
                    <a16:creationId xmlns:a16="http://schemas.microsoft.com/office/drawing/2014/main" id="{BB80DA5A-6289-4F3B-AE78-0D91C64E9BFE}"/>
                  </a:ext>
                </a:extLst>
              </p:cNvPr>
              <p:cNvSpPr/>
              <p:nvPr/>
            </p:nvSpPr>
            <p:spPr>
              <a:xfrm>
                <a:off x="2647950" y="2057400"/>
                <a:ext cx="568325" cy="568325"/>
              </a:xfrm>
              <a:custGeom>
                <a:avLst/>
                <a:gdLst>
                  <a:gd name="connsiteX0" fmla="*/ 0 w 568325"/>
                  <a:gd name="connsiteY0" fmla="*/ 568325 h 568325"/>
                  <a:gd name="connsiteX1" fmla="*/ 568325 w 568325"/>
                  <a:gd name="connsiteY1" fmla="*/ 565150 h 568325"/>
                  <a:gd name="connsiteX2" fmla="*/ 565150 w 568325"/>
                  <a:gd name="connsiteY2" fmla="*/ 0 h 568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8325" h="568325">
                    <a:moveTo>
                      <a:pt x="0" y="568325"/>
                    </a:moveTo>
                    <a:lnTo>
                      <a:pt x="568325" y="565150"/>
                    </a:lnTo>
                    <a:cubicBezTo>
                      <a:pt x="567267" y="376767"/>
                      <a:pt x="566208" y="188383"/>
                      <a:pt x="565150" y="0"/>
                    </a:cubicBezTo>
                  </a:path>
                </a:pathLst>
              </a:custGeom>
              <a:noFill/>
              <a:ln w="9525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9" name="Bogen 78">
                <a:extLst>
                  <a:ext uri="{FF2B5EF4-FFF2-40B4-BE49-F238E27FC236}">
                    <a16:creationId xmlns:a16="http://schemas.microsoft.com/office/drawing/2014/main" id="{58B19A1D-1E6C-77C5-0651-62D336F98E2A}"/>
                  </a:ext>
                </a:extLst>
              </p:cNvPr>
              <p:cNvSpPr/>
              <p:nvPr/>
            </p:nvSpPr>
            <p:spPr>
              <a:xfrm rot="16200000">
                <a:off x="2647950" y="2060575"/>
                <a:ext cx="1139825" cy="1139825"/>
              </a:xfrm>
              <a:prstGeom prst="arc">
                <a:avLst/>
              </a:prstGeom>
              <a:ln w="6350" cmpd="sng"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80" name="Tür">
              <a:extLst>
                <a:ext uri="{FF2B5EF4-FFF2-40B4-BE49-F238E27FC236}">
                  <a16:creationId xmlns:a16="http://schemas.microsoft.com/office/drawing/2014/main" id="{4A1B229E-00FF-74BD-99E4-E94BCF479176}"/>
                </a:ext>
              </a:extLst>
            </p:cNvPr>
            <p:cNvGrpSpPr/>
            <p:nvPr/>
          </p:nvGrpSpPr>
          <p:grpSpPr>
            <a:xfrm rot="5400000" flipH="1">
              <a:off x="9562617" y="5688225"/>
              <a:ext cx="189971" cy="190500"/>
              <a:chOff x="2647950" y="2057400"/>
              <a:chExt cx="1139825" cy="1143000"/>
            </a:xfrm>
          </p:grpSpPr>
          <p:sp>
            <p:nvSpPr>
              <p:cNvPr id="81" name="Rechteck 80">
                <a:extLst>
                  <a:ext uri="{FF2B5EF4-FFF2-40B4-BE49-F238E27FC236}">
                    <a16:creationId xmlns:a16="http://schemas.microsoft.com/office/drawing/2014/main" id="{5C62E382-6D41-5294-1B6E-5CEB802C3E19}"/>
                  </a:ext>
                </a:extLst>
              </p:cNvPr>
              <p:cNvSpPr/>
              <p:nvPr/>
            </p:nvSpPr>
            <p:spPr>
              <a:xfrm>
                <a:off x="2647950" y="2498724"/>
                <a:ext cx="568325" cy="23177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2" name="Freihandform 132">
                <a:extLst>
                  <a:ext uri="{FF2B5EF4-FFF2-40B4-BE49-F238E27FC236}">
                    <a16:creationId xmlns:a16="http://schemas.microsoft.com/office/drawing/2014/main" id="{BA62FC33-AED3-18EC-3E78-F74E44CF8796}"/>
                  </a:ext>
                </a:extLst>
              </p:cNvPr>
              <p:cNvSpPr/>
              <p:nvPr/>
            </p:nvSpPr>
            <p:spPr>
              <a:xfrm>
                <a:off x="2647950" y="2057400"/>
                <a:ext cx="568325" cy="568325"/>
              </a:xfrm>
              <a:custGeom>
                <a:avLst/>
                <a:gdLst>
                  <a:gd name="connsiteX0" fmla="*/ 0 w 568325"/>
                  <a:gd name="connsiteY0" fmla="*/ 568325 h 568325"/>
                  <a:gd name="connsiteX1" fmla="*/ 568325 w 568325"/>
                  <a:gd name="connsiteY1" fmla="*/ 565150 h 568325"/>
                  <a:gd name="connsiteX2" fmla="*/ 565150 w 568325"/>
                  <a:gd name="connsiteY2" fmla="*/ 0 h 568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8325" h="568325">
                    <a:moveTo>
                      <a:pt x="0" y="568325"/>
                    </a:moveTo>
                    <a:lnTo>
                      <a:pt x="568325" y="565150"/>
                    </a:lnTo>
                    <a:cubicBezTo>
                      <a:pt x="567267" y="376767"/>
                      <a:pt x="566208" y="188383"/>
                      <a:pt x="565150" y="0"/>
                    </a:cubicBezTo>
                  </a:path>
                </a:pathLst>
              </a:custGeom>
              <a:noFill/>
              <a:ln w="9525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3" name="Bogen 82">
                <a:extLst>
                  <a:ext uri="{FF2B5EF4-FFF2-40B4-BE49-F238E27FC236}">
                    <a16:creationId xmlns:a16="http://schemas.microsoft.com/office/drawing/2014/main" id="{9B95E0D9-84BB-000F-DEBD-FF6668EE60D6}"/>
                  </a:ext>
                </a:extLst>
              </p:cNvPr>
              <p:cNvSpPr/>
              <p:nvPr/>
            </p:nvSpPr>
            <p:spPr>
              <a:xfrm rot="16200000">
                <a:off x="2647950" y="2060575"/>
                <a:ext cx="1139825" cy="1139825"/>
              </a:xfrm>
              <a:prstGeom prst="arc">
                <a:avLst/>
              </a:prstGeom>
              <a:ln w="6350" cmpd="sng"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84" name="Gerader Verbinder 83">
              <a:extLst>
                <a:ext uri="{FF2B5EF4-FFF2-40B4-BE49-F238E27FC236}">
                  <a16:creationId xmlns:a16="http://schemas.microsoft.com/office/drawing/2014/main" id="{D3F8CD28-79A6-56E4-A3A3-B3F8FC1ABD4B}"/>
                </a:ext>
              </a:extLst>
            </p:cNvPr>
            <p:cNvCxnSpPr>
              <a:cxnSpLocks/>
            </p:cNvCxnSpPr>
            <p:nvPr/>
          </p:nvCxnSpPr>
          <p:spPr>
            <a:xfrm>
              <a:off x="7046118" y="5137390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r Verbinder 84">
              <a:extLst>
                <a:ext uri="{FF2B5EF4-FFF2-40B4-BE49-F238E27FC236}">
                  <a16:creationId xmlns:a16="http://schemas.microsoft.com/office/drawing/2014/main" id="{2A6D1F25-4054-5CF4-FD81-777FA9B286B2}"/>
                </a:ext>
              </a:extLst>
            </p:cNvPr>
            <p:cNvCxnSpPr>
              <a:cxnSpLocks/>
            </p:cNvCxnSpPr>
            <p:nvPr/>
          </p:nvCxnSpPr>
          <p:spPr>
            <a:xfrm>
              <a:off x="7318171" y="5137390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r Verbinder 85">
              <a:extLst>
                <a:ext uri="{FF2B5EF4-FFF2-40B4-BE49-F238E27FC236}">
                  <a16:creationId xmlns:a16="http://schemas.microsoft.com/office/drawing/2014/main" id="{992121BC-6126-F247-F549-7D17E67F0DEE}"/>
                </a:ext>
              </a:extLst>
            </p:cNvPr>
            <p:cNvCxnSpPr>
              <a:cxnSpLocks/>
            </p:cNvCxnSpPr>
            <p:nvPr/>
          </p:nvCxnSpPr>
          <p:spPr>
            <a:xfrm>
              <a:off x="7632039" y="5137390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r Verbinder 86">
              <a:extLst>
                <a:ext uri="{FF2B5EF4-FFF2-40B4-BE49-F238E27FC236}">
                  <a16:creationId xmlns:a16="http://schemas.microsoft.com/office/drawing/2014/main" id="{60070B40-876A-A2EE-0D88-0145E4F8D821}"/>
                </a:ext>
              </a:extLst>
            </p:cNvPr>
            <p:cNvCxnSpPr>
              <a:cxnSpLocks/>
            </p:cNvCxnSpPr>
            <p:nvPr/>
          </p:nvCxnSpPr>
          <p:spPr>
            <a:xfrm>
              <a:off x="7926859" y="5137390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Gerader Verbinder 87">
              <a:extLst>
                <a:ext uri="{FF2B5EF4-FFF2-40B4-BE49-F238E27FC236}">
                  <a16:creationId xmlns:a16="http://schemas.microsoft.com/office/drawing/2014/main" id="{D9F2F3D1-DEC9-815B-971D-52319CE6885F}"/>
                </a:ext>
              </a:extLst>
            </p:cNvPr>
            <p:cNvCxnSpPr>
              <a:cxnSpLocks/>
            </p:cNvCxnSpPr>
            <p:nvPr/>
          </p:nvCxnSpPr>
          <p:spPr>
            <a:xfrm>
              <a:off x="8221679" y="5137390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Gerader Verbinder 88">
              <a:extLst>
                <a:ext uri="{FF2B5EF4-FFF2-40B4-BE49-F238E27FC236}">
                  <a16:creationId xmlns:a16="http://schemas.microsoft.com/office/drawing/2014/main" id="{42985ADB-EAF3-27F1-EEBF-1BCE6B37856C}"/>
                </a:ext>
              </a:extLst>
            </p:cNvPr>
            <p:cNvCxnSpPr>
              <a:cxnSpLocks/>
            </p:cNvCxnSpPr>
            <p:nvPr/>
          </p:nvCxnSpPr>
          <p:spPr>
            <a:xfrm>
              <a:off x="8516499" y="5137390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Gerader Verbinder 89">
              <a:extLst>
                <a:ext uri="{FF2B5EF4-FFF2-40B4-BE49-F238E27FC236}">
                  <a16:creationId xmlns:a16="http://schemas.microsoft.com/office/drawing/2014/main" id="{5F47275A-E49E-AEE2-B7CB-2F98715EFAA4}"/>
                </a:ext>
              </a:extLst>
            </p:cNvPr>
            <p:cNvCxnSpPr>
              <a:cxnSpLocks/>
            </p:cNvCxnSpPr>
            <p:nvPr/>
          </p:nvCxnSpPr>
          <p:spPr>
            <a:xfrm>
              <a:off x="8811319" y="5137390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Gerader Verbinder 90">
              <a:extLst>
                <a:ext uri="{FF2B5EF4-FFF2-40B4-BE49-F238E27FC236}">
                  <a16:creationId xmlns:a16="http://schemas.microsoft.com/office/drawing/2014/main" id="{1BD4A1AD-59D4-883F-018E-431EEC5A36AC}"/>
                </a:ext>
              </a:extLst>
            </p:cNvPr>
            <p:cNvCxnSpPr>
              <a:cxnSpLocks/>
            </p:cNvCxnSpPr>
            <p:nvPr/>
          </p:nvCxnSpPr>
          <p:spPr>
            <a:xfrm>
              <a:off x="9106139" y="5137390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Gerader Verbinder 91">
              <a:extLst>
                <a:ext uri="{FF2B5EF4-FFF2-40B4-BE49-F238E27FC236}">
                  <a16:creationId xmlns:a16="http://schemas.microsoft.com/office/drawing/2014/main" id="{D706335F-0231-8742-55DE-0A1C6643A26C}"/>
                </a:ext>
              </a:extLst>
            </p:cNvPr>
            <p:cNvCxnSpPr>
              <a:cxnSpLocks/>
            </p:cNvCxnSpPr>
            <p:nvPr/>
          </p:nvCxnSpPr>
          <p:spPr>
            <a:xfrm>
              <a:off x="9400959" y="5137390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Gerader Verbinder 92">
              <a:extLst>
                <a:ext uri="{FF2B5EF4-FFF2-40B4-BE49-F238E27FC236}">
                  <a16:creationId xmlns:a16="http://schemas.microsoft.com/office/drawing/2014/main" id="{3748E182-E97F-D696-918F-F63CF76670EA}"/>
                </a:ext>
              </a:extLst>
            </p:cNvPr>
            <p:cNvCxnSpPr>
              <a:cxnSpLocks/>
            </p:cNvCxnSpPr>
            <p:nvPr/>
          </p:nvCxnSpPr>
          <p:spPr>
            <a:xfrm>
              <a:off x="7036594" y="5890459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Gerader Verbinder 93">
              <a:extLst>
                <a:ext uri="{FF2B5EF4-FFF2-40B4-BE49-F238E27FC236}">
                  <a16:creationId xmlns:a16="http://schemas.microsoft.com/office/drawing/2014/main" id="{3159FB1C-FAF3-F8D5-DEE9-75D38005B759}"/>
                </a:ext>
              </a:extLst>
            </p:cNvPr>
            <p:cNvCxnSpPr>
              <a:cxnSpLocks/>
            </p:cNvCxnSpPr>
            <p:nvPr/>
          </p:nvCxnSpPr>
          <p:spPr>
            <a:xfrm>
              <a:off x="7341394" y="5888078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Gerader Verbinder 94">
              <a:extLst>
                <a:ext uri="{FF2B5EF4-FFF2-40B4-BE49-F238E27FC236}">
                  <a16:creationId xmlns:a16="http://schemas.microsoft.com/office/drawing/2014/main" id="{50D4285F-0C49-D446-DB90-C485E9BA8E63}"/>
                </a:ext>
              </a:extLst>
            </p:cNvPr>
            <p:cNvCxnSpPr>
              <a:cxnSpLocks/>
            </p:cNvCxnSpPr>
            <p:nvPr/>
          </p:nvCxnSpPr>
          <p:spPr>
            <a:xfrm>
              <a:off x="7629527" y="5885697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Gerader Verbinder 95">
              <a:extLst>
                <a:ext uri="{FF2B5EF4-FFF2-40B4-BE49-F238E27FC236}">
                  <a16:creationId xmlns:a16="http://schemas.microsoft.com/office/drawing/2014/main" id="{70799611-DDDA-69FC-CC1B-312AC1A1CFCA}"/>
                </a:ext>
              </a:extLst>
            </p:cNvPr>
            <p:cNvCxnSpPr>
              <a:cxnSpLocks/>
            </p:cNvCxnSpPr>
            <p:nvPr/>
          </p:nvCxnSpPr>
          <p:spPr>
            <a:xfrm>
              <a:off x="7917660" y="5888078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Gerader Verbinder 96">
              <a:extLst>
                <a:ext uri="{FF2B5EF4-FFF2-40B4-BE49-F238E27FC236}">
                  <a16:creationId xmlns:a16="http://schemas.microsoft.com/office/drawing/2014/main" id="{5B68DB0F-A57A-2923-D2AD-AB469044DD31}"/>
                </a:ext>
              </a:extLst>
            </p:cNvPr>
            <p:cNvCxnSpPr>
              <a:cxnSpLocks/>
            </p:cNvCxnSpPr>
            <p:nvPr/>
          </p:nvCxnSpPr>
          <p:spPr>
            <a:xfrm>
              <a:off x="8217698" y="5890459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Gerader Verbinder 97">
              <a:extLst>
                <a:ext uri="{FF2B5EF4-FFF2-40B4-BE49-F238E27FC236}">
                  <a16:creationId xmlns:a16="http://schemas.microsoft.com/office/drawing/2014/main" id="{2476D42E-1702-6419-CA3E-8BFA1F806412}"/>
                </a:ext>
              </a:extLst>
            </p:cNvPr>
            <p:cNvCxnSpPr>
              <a:cxnSpLocks/>
            </p:cNvCxnSpPr>
            <p:nvPr/>
          </p:nvCxnSpPr>
          <p:spPr>
            <a:xfrm>
              <a:off x="8517736" y="5888078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Gerader Verbinder 98">
              <a:extLst>
                <a:ext uri="{FF2B5EF4-FFF2-40B4-BE49-F238E27FC236}">
                  <a16:creationId xmlns:a16="http://schemas.microsoft.com/office/drawing/2014/main" id="{4B239130-0AEC-9A50-828F-826EB8CE9214}"/>
                </a:ext>
              </a:extLst>
            </p:cNvPr>
            <p:cNvCxnSpPr>
              <a:cxnSpLocks/>
            </p:cNvCxnSpPr>
            <p:nvPr/>
          </p:nvCxnSpPr>
          <p:spPr>
            <a:xfrm>
              <a:off x="8817774" y="5885697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Gerader Verbinder 99">
              <a:extLst>
                <a:ext uri="{FF2B5EF4-FFF2-40B4-BE49-F238E27FC236}">
                  <a16:creationId xmlns:a16="http://schemas.microsoft.com/office/drawing/2014/main" id="{9D293386-F66B-99FC-8EB3-F68B2458FAE9}"/>
                </a:ext>
              </a:extLst>
            </p:cNvPr>
            <p:cNvCxnSpPr>
              <a:cxnSpLocks/>
            </p:cNvCxnSpPr>
            <p:nvPr/>
          </p:nvCxnSpPr>
          <p:spPr>
            <a:xfrm>
              <a:off x="9117812" y="5888078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Gerader Verbinder 100">
              <a:extLst>
                <a:ext uri="{FF2B5EF4-FFF2-40B4-BE49-F238E27FC236}">
                  <a16:creationId xmlns:a16="http://schemas.microsoft.com/office/drawing/2014/main" id="{EB074474-C600-D14A-7B34-A54949827AF5}"/>
                </a:ext>
              </a:extLst>
            </p:cNvPr>
            <p:cNvCxnSpPr>
              <a:cxnSpLocks/>
            </p:cNvCxnSpPr>
            <p:nvPr/>
          </p:nvCxnSpPr>
          <p:spPr>
            <a:xfrm>
              <a:off x="9417850" y="5890459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Gerader Verbinder 101">
              <a:extLst>
                <a:ext uri="{FF2B5EF4-FFF2-40B4-BE49-F238E27FC236}">
                  <a16:creationId xmlns:a16="http://schemas.microsoft.com/office/drawing/2014/main" id="{0D9E76E8-1723-AD5F-2C08-8B7F8C5B52A6}"/>
                </a:ext>
              </a:extLst>
            </p:cNvPr>
            <p:cNvCxnSpPr>
              <a:cxnSpLocks/>
            </p:cNvCxnSpPr>
            <p:nvPr/>
          </p:nvCxnSpPr>
          <p:spPr>
            <a:xfrm>
              <a:off x="7036594" y="5255415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Gerader Verbinder 102">
              <a:extLst>
                <a:ext uri="{FF2B5EF4-FFF2-40B4-BE49-F238E27FC236}">
                  <a16:creationId xmlns:a16="http://schemas.microsoft.com/office/drawing/2014/main" id="{793ACB10-7146-F4EE-20FD-E398AA77351C}"/>
                </a:ext>
              </a:extLst>
            </p:cNvPr>
            <p:cNvCxnSpPr>
              <a:cxnSpLocks/>
            </p:cNvCxnSpPr>
            <p:nvPr/>
          </p:nvCxnSpPr>
          <p:spPr>
            <a:xfrm>
              <a:off x="7480695" y="5258542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Gerader Verbinder 103">
              <a:extLst>
                <a:ext uri="{FF2B5EF4-FFF2-40B4-BE49-F238E27FC236}">
                  <a16:creationId xmlns:a16="http://schemas.microsoft.com/office/drawing/2014/main" id="{05C1DD77-3D56-0264-E32C-57889CA601DC}"/>
                </a:ext>
              </a:extLst>
            </p:cNvPr>
            <p:cNvCxnSpPr>
              <a:cxnSpLocks/>
            </p:cNvCxnSpPr>
            <p:nvPr/>
          </p:nvCxnSpPr>
          <p:spPr>
            <a:xfrm>
              <a:off x="7769566" y="5252140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Gerader Verbinder 104">
              <a:extLst>
                <a:ext uri="{FF2B5EF4-FFF2-40B4-BE49-F238E27FC236}">
                  <a16:creationId xmlns:a16="http://schemas.microsoft.com/office/drawing/2014/main" id="{1E349DE9-DE47-E026-5642-8533DE0F2C1F}"/>
                </a:ext>
              </a:extLst>
            </p:cNvPr>
            <p:cNvCxnSpPr>
              <a:cxnSpLocks/>
            </p:cNvCxnSpPr>
            <p:nvPr/>
          </p:nvCxnSpPr>
          <p:spPr>
            <a:xfrm>
              <a:off x="8058437" y="5255262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Gerader Verbinder 105">
              <a:extLst>
                <a:ext uri="{FF2B5EF4-FFF2-40B4-BE49-F238E27FC236}">
                  <a16:creationId xmlns:a16="http://schemas.microsoft.com/office/drawing/2014/main" id="{915FBA91-B576-E7C4-2C1A-A4F605A1F3D4}"/>
                </a:ext>
              </a:extLst>
            </p:cNvPr>
            <p:cNvCxnSpPr>
              <a:cxnSpLocks/>
            </p:cNvCxnSpPr>
            <p:nvPr/>
          </p:nvCxnSpPr>
          <p:spPr>
            <a:xfrm>
              <a:off x="8347308" y="5258384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Gerader Verbinder 106">
              <a:extLst>
                <a:ext uri="{FF2B5EF4-FFF2-40B4-BE49-F238E27FC236}">
                  <a16:creationId xmlns:a16="http://schemas.microsoft.com/office/drawing/2014/main" id="{775729B0-EE6D-EBA2-4395-633569C2486C}"/>
                </a:ext>
              </a:extLst>
            </p:cNvPr>
            <p:cNvCxnSpPr>
              <a:cxnSpLocks/>
            </p:cNvCxnSpPr>
            <p:nvPr/>
          </p:nvCxnSpPr>
          <p:spPr>
            <a:xfrm>
              <a:off x="8645703" y="5254363"/>
              <a:ext cx="204788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Gerader Verbinder 107">
              <a:extLst>
                <a:ext uri="{FF2B5EF4-FFF2-40B4-BE49-F238E27FC236}">
                  <a16:creationId xmlns:a16="http://schemas.microsoft.com/office/drawing/2014/main" id="{B59EEC96-EC6E-087A-9ABC-0536934157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364828" y="5405864"/>
              <a:ext cx="0" cy="192455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Gerader Verbinder 108">
              <a:extLst>
                <a:ext uri="{FF2B5EF4-FFF2-40B4-BE49-F238E27FC236}">
                  <a16:creationId xmlns:a16="http://schemas.microsoft.com/office/drawing/2014/main" id="{550E2832-B7F1-C0DD-CF6C-28FEA8D55C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97650" y="5405864"/>
              <a:ext cx="0" cy="192455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0" name="Beiboot Pfeil">
              <a:extLst>
                <a:ext uri="{FF2B5EF4-FFF2-40B4-BE49-F238E27FC236}">
                  <a16:creationId xmlns:a16="http://schemas.microsoft.com/office/drawing/2014/main" id="{FBAD1DAB-D574-4BB5-978E-6003D0476B67}"/>
                </a:ext>
              </a:extLst>
            </p:cNvPr>
            <p:cNvGrpSpPr/>
            <p:nvPr/>
          </p:nvGrpSpPr>
          <p:grpSpPr>
            <a:xfrm>
              <a:off x="7107169" y="5612830"/>
              <a:ext cx="65760" cy="141608"/>
              <a:chOff x="3556636" y="1915026"/>
              <a:chExt cx="812164" cy="1748924"/>
            </a:xfrm>
          </p:grpSpPr>
          <p:sp>
            <p:nvSpPr>
              <p:cNvPr id="111" name="Pfeil: Fünfeck 110">
                <a:extLst>
                  <a:ext uri="{FF2B5EF4-FFF2-40B4-BE49-F238E27FC236}">
                    <a16:creationId xmlns:a16="http://schemas.microsoft.com/office/drawing/2014/main" id="{CC13432B-0BE7-744D-4717-126BD93CBD34}"/>
                  </a:ext>
                </a:extLst>
              </p:cNvPr>
              <p:cNvSpPr/>
              <p:nvPr/>
            </p:nvSpPr>
            <p:spPr>
              <a:xfrm rot="16200000">
                <a:off x="3142893" y="2328769"/>
                <a:ext cx="1639650" cy="812164"/>
              </a:xfrm>
              <a:prstGeom prst="homePlate">
                <a:avLst>
                  <a:gd name="adj" fmla="val 35145"/>
                </a:avLst>
              </a:prstGeom>
              <a:solidFill>
                <a:schemeClr val="bg1">
                  <a:lumMod val="50000"/>
                </a:schemeClr>
              </a:solidFill>
              <a:ln w="3175">
                <a:round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2" name="Pfeil: Fünfeck 111">
                <a:extLst>
                  <a:ext uri="{FF2B5EF4-FFF2-40B4-BE49-F238E27FC236}">
                    <a16:creationId xmlns:a16="http://schemas.microsoft.com/office/drawing/2014/main" id="{681D21A3-D3DD-4D47-4FD9-B3E8CC8A6F95}"/>
                  </a:ext>
                </a:extLst>
              </p:cNvPr>
              <p:cNvSpPr/>
              <p:nvPr/>
            </p:nvSpPr>
            <p:spPr>
              <a:xfrm rot="16200000">
                <a:off x="3265552" y="2426269"/>
                <a:ext cx="1394333" cy="646855"/>
              </a:xfrm>
              <a:prstGeom prst="homePlate">
                <a:avLst>
                  <a:gd name="adj" fmla="val 36257"/>
                </a:avLst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3175" cap="rnd">
                <a:round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3" name="Außenborder">
                <a:extLst>
                  <a:ext uri="{FF2B5EF4-FFF2-40B4-BE49-F238E27FC236}">
                    <a16:creationId xmlns:a16="http://schemas.microsoft.com/office/drawing/2014/main" id="{20D951AE-B660-9498-9181-E184AD10E824}"/>
                  </a:ext>
                </a:extLst>
              </p:cNvPr>
              <p:cNvSpPr/>
              <p:nvPr/>
            </p:nvSpPr>
            <p:spPr>
              <a:xfrm rot="16200000">
                <a:off x="3816443" y="3435019"/>
                <a:ext cx="292552" cy="165309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14" name="Beiboot Pfeil">
              <a:extLst>
                <a:ext uri="{FF2B5EF4-FFF2-40B4-BE49-F238E27FC236}">
                  <a16:creationId xmlns:a16="http://schemas.microsoft.com/office/drawing/2014/main" id="{E07413F7-C0E7-EAC1-2DD3-07D1A2D702BD}"/>
                </a:ext>
              </a:extLst>
            </p:cNvPr>
            <p:cNvGrpSpPr/>
            <p:nvPr/>
          </p:nvGrpSpPr>
          <p:grpSpPr>
            <a:xfrm>
              <a:off x="7187671" y="5557651"/>
              <a:ext cx="65760" cy="141608"/>
              <a:chOff x="3556636" y="1915026"/>
              <a:chExt cx="812164" cy="1748924"/>
            </a:xfrm>
          </p:grpSpPr>
          <p:sp>
            <p:nvSpPr>
              <p:cNvPr id="115" name="Pfeil: Fünfeck 114">
                <a:extLst>
                  <a:ext uri="{FF2B5EF4-FFF2-40B4-BE49-F238E27FC236}">
                    <a16:creationId xmlns:a16="http://schemas.microsoft.com/office/drawing/2014/main" id="{BA53E30E-A410-2255-79EF-7CE83E882E76}"/>
                  </a:ext>
                </a:extLst>
              </p:cNvPr>
              <p:cNvSpPr/>
              <p:nvPr/>
            </p:nvSpPr>
            <p:spPr>
              <a:xfrm rot="16200000">
                <a:off x="3142893" y="2328769"/>
                <a:ext cx="1639650" cy="812164"/>
              </a:xfrm>
              <a:prstGeom prst="homePlate">
                <a:avLst>
                  <a:gd name="adj" fmla="val 35145"/>
                </a:avLst>
              </a:prstGeom>
              <a:solidFill>
                <a:schemeClr val="bg1">
                  <a:lumMod val="50000"/>
                </a:schemeClr>
              </a:solidFill>
              <a:ln w="3175">
                <a:round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6" name="Pfeil: Fünfeck 115">
                <a:extLst>
                  <a:ext uri="{FF2B5EF4-FFF2-40B4-BE49-F238E27FC236}">
                    <a16:creationId xmlns:a16="http://schemas.microsoft.com/office/drawing/2014/main" id="{229E4394-AB12-60F7-80A0-2938566C0769}"/>
                  </a:ext>
                </a:extLst>
              </p:cNvPr>
              <p:cNvSpPr/>
              <p:nvPr/>
            </p:nvSpPr>
            <p:spPr>
              <a:xfrm rot="16200000">
                <a:off x="3265552" y="2426269"/>
                <a:ext cx="1394333" cy="646855"/>
              </a:xfrm>
              <a:prstGeom prst="homePlate">
                <a:avLst>
                  <a:gd name="adj" fmla="val 36257"/>
                </a:avLst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3175" cap="rnd">
                <a:round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7" name="Außenborder">
                <a:extLst>
                  <a:ext uri="{FF2B5EF4-FFF2-40B4-BE49-F238E27FC236}">
                    <a16:creationId xmlns:a16="http://schemas.microsoft.com/office/drawing/2014/main" id="{B31C6B3F-56D7-C617-E5B7-1DF95B83D8DD}"/>
                  </a:ext>
                </a:extLst>
              </p:cNvPr>
              <p:cNvSpPr/>
              <p:nvPr/>
            </p:nvSpPr>
            <p:spPr>
              <a:xfrm rot="16200000">
                <a:off x="3816443" y="3435019"/>
                <a:ext cx="292552" cy="165309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18" name="Bett">
              <a:extLst>
                <a:ext uri="{FF2B5EF4-FFF2-40B4-BE49-F238E27FC236}">
                  <a16:creationId xmlns:a16="http://schemas.microsoft.com/office/drawing/2014/main" id="{4F4E7E30-D392-63DF-F68F-9EFA83757CDD}"/>
                </a:ext>
              </a:extLst>
            </p:cNvPr>
            <p:cNvGrpSpPr/>
            <p:nvPr/>
          </p:nvGrpSpPr>
          <p:grpSpPr>
            <a:xfrm>
              <a:off x="9092464" y="6057313"/>
              <a:ext cx="232137" cy="99363"/>
              <a:chOff x="3744548" y="4311750"/>
              <a:chExt cx="1347031" cy="472156"/>
            </a:xfrm>
          </p:grpSpPr>
          <p:sp>
            <p:nvSpPr>
              <p:cNvPr id="119" name="Rahmen 118">
                <a:extLst>
                  <a:ext uri="{FF2B5EF4-FFF2-40B4-BE49-F238E27FC236}">
                    <a16:creationId xmlns:a16="http://schemas.microsoft.com/office/drawing/2014/main" id="{6A426F26-8F62-38F9-A28F-DD06245DB60A}"/>
                  </a:ext>
                </a:extLst>
              </p:cNvPr>
              <p:cNvSpPr/>
              <p:nvPr/>
            </p:nvSpPr>
            <p:spPr>
              <a:xfrm>
                <a:off x="3744548" y="4311750"/>
                <a:ext cx="1347031" cy="472156"/>
              </a:xfrm>
              <a:prstGeom prst="frame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Kissen">
                <a:extLst>
                  <a:ext uri="{FF2B5EF4-FFF2-40B4-BE49-F238E27FC236}">
                    <a16:creationId xmlns:a16="http://schemas.microsoft.com/office/drawing/2014/main" id="{2D28181C-48AB-C11E-7A14-CBD8EFC15E2E}"/>
                  </a:ext>
                </a:extLst>
              </p:cNvPr>
              <p:cNvSpPr/>
              <p:nvPr/>
            </p:nvSpPr>
            <p:spPr>
              <a:xfrm>
                <a:off x="3812150" y="4338454"/>
                <a:ext cx="241328" cy="418744"/>
              </a:xfrm>
              <a:custGeom>
                <a:avLst/>
                <a:gdLst>
                  <a:gd name="connsiteX0" fmla="*/ 0 w 241328"/>
                  <a:gd name="connsiteY0" fmla="*/ 117133 h 418744"/>
                  <a:gd name="connsiteX1" fmla="*/ 117133 w 241328"/>
                  <a:gd name="connsiteY1" fmla="*/ 0 h 418744"/>
                  <a:gd name="connsiteX2" fmla="*/ 124195 w 241328"/>
                  <a:gd name="connsiteY2" fmla="*/ 0 h 418744"/>
                  <a:gd name="connsiteX3" fmla="*/ 241328 w 241328"/>
                  <a:gd name="connsiteY3" fmla="*/ 117133 h 418744"/>
                  <a:gd name="connsiteX4" fmla="*/ 241328 w 241328"/>
                  <a:gd name="connsiteY4" fmla="*/ 301611 h 418744"/>
                  <a:gd name="connsiteX5" fmla="*/ 124195 w 241328"/>
                  <a:gd name="connsiteY5" fmla="*/ 418744 h 418744"/>
                  <a:gd name="connsiteX6" fmla="*/ 117133 w 241328"/>
                  <a:gd name="connsiteY6" fmla="*/ 418744 h 418744"/>
                  <a:gd name="connsiteX7" fmla="*/ 0 w 241328"/>
                  <a:gd name="connsiteY7" fmla="*/ 301611 h 418744"/>
                  <a:gd name="connsiteX8" fmla="*/ 0 w 241328"/>
                  <a:gd name="connsiteY8" fmla="*/ 117133 h 418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1328" h="418744" fill="none" extrusionOk="0">
                    <a:moveTo>
                      <a:pt x="0" y="117133"/>
                    </a:moveTo>
                    <a:cubicBezTo>
                      <a:pt x="1338" y="39036"/>
                      <a:pt x="41933" y="265"/>
                      <a:pt x="117133" y="0"/>
                    </a:cubicBezTo>
                    <a:cubicBezTo>
                      <a:pt x="120374" y="-591"/>
                      <a:pt x="121745" y="150"/>
                      <a:pt x="124195" y="0"/>
                    </a:cubicBezTo>
                    <a:cubicBezTo>
                      <a:pt x="195553" y="-7204"/>
                      <a:pt x="242050" y="50758"/>
                      <a:pt x="241328" y="117133"/>
                    </a:cubicBezTo>
                    <a:cubicBezTo>
                      <a:pt x="251288" y="197951"/>
                      <a:pt x="237243" y="227713"/>
                      <a:pt x="241328" y="301611"/>
                    </a:cubicBezTo>
                    <a:cubicBezTo>
                      <a:pt x="242464" y="368371"/>
                      <a:pt x="190737" y="416486"/>
                      <a:pt x="124195" y="418744"/>
                    </a:cubicBezTo>
                    <a:cubicBezTo>
                      <a:pt x="121381" y="419541"/>
                      <a:pt x="120473" y="418646"/>
                      <a:pt x="117133" y="418744"/>
                    </a:cubicBezTo>
                    <a:cubicBezTo>
                      <a:pt x="52177" y="416990"/>
                      <a:pt x="-6157" y="368708"/>
                      <a:pt x="0" y="301611"/>
                    </a:cubicBezTo>
                    <a:cubicBezTo>
                      <a:pt x="-1917" y="261313"/>
                      <a:pt x="16130" y="193430"/>
                      <a:pt x="0" y="117133"/>
                    </a:cubicBezTo>
                    <a:close/>
                  </a:path>
                  <a:path w="241328" h="418744" stroke="0" extrusionOk="0">
                    <a:moveTo>
                      <a:pt x="0" y="117133"/>
                    </a:moveTo>
                    <a:cubicBezTo>
                      <a:pt x="-2092" y="54684"/>
                      <a:pt x="47407" y="6712"/>
                      <a:pt x="117133" y="0"/>
                    </a:cubicBezTo>
                    <a:cubicBezTo>
                      <a:pt x="119409" y="-563"/>
                      <a:pt x="122183" y="609"/>
                      <a:pt x="124195" y="0"/>
                    </a:cubicBezTo>
                    <a:cubicBezTo>
                      <a:pt x="185081" y="4904"/>
                      <a:pt x="241535" y="53870"/>
                      <a:pt x="241328" y="117133"/>
                    </a:cubicBezTo>
                    <a:cubicBezTo>
                      <a:pt x="258901" y="206997"/>
                      <a:pt x="232030" y="260236"/>
                      <a:pt x="241328" y="301611"/>
                    </a:cubicBezTo>
                    <a:cubicBezTo>
                      <a:pt x="254951" y="363355"/>
                      <a:pt x="192225" y="420794"/>
                      <a:pt x="124195" y="418744"/>
                    </a:cubicBezTo>
                    <a:cubicBezTo>
                      <a:pt x="121395" y="419545"/>
                      <a:pt x="119458" y="418713"/>
                      <a:pt x="117133" y="418744"/>
                    </a:cubicBezTo>
                    <a:cubicBezTo>
                      <a:pt x="61736" y="406945"/>
                      <a:pt x="-2675" y="383042"/>
                      <a:pt x="0" y="301611"/>
                    </a:cubicBezTo>
                    <a:cubicBezTo>
                      <a:pt x="-9323" y="258642"/>
                      <a:pt x="1306" y="186767"/>
                      <a:pt x="0" y="117133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extLst>
                  <a:ext uri="{C807C97D-BFC1-408E-A445-0C87EB9F89A2}">
                    <ask:lineSketchStyleProps xmlns:ask="http://schemas.microsoft.com/office/drawing/2018/sketchyshapes" sd="1996360508">
                      <a:prstGeom prst="roundRect">
                        <a:avLst>
                          <a:gd name="adj" fmla="val 48537"/>
                        </a:avLst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1" name="Rechteck: abgerundete Ecken 120">
                <a:extLst>
                  <a:ext uri="{FF2B5EF4-FFF2-40B4-BE49-F238E27FC236}">
                    <a16:creationId xmlns:a16="http://schemas.microsoft.com/office/drawing/2014/main" id="{96EDB842-94F7-BC8C-84E4-5EC922D5A9A0}"/>
                  </a:ext>
                </a:extLst>
              </p:cNvPr>
              <p:cNvSpPr/>
              <p:nvPr/>
            </p:nvSpPr>
            <p:spPr>
              <a:xfrm>
                <a:off x="4053478" y="4372391"/>
                <a:ext cx="982730" cy="404366"/>
              </a:xfrm>
              <a:custGeom>
                <a:avLst/>
                <a:gdLst>
                  <a:gd name="connsiteX0" fmla="*/ 0 w 982730"/>
                  <a:gd name="connsiteY0" fmla="*/ 67396 h 404366"/>
                  <a:gd name="connsiteX1" fmla="*/ 67396 w 982730"/>
                  <a:gd name="connsiteY1" fmla="*/ 0 h 404366"/>
                  <a:gd name="connsiteX2" fmla="*/ 499844 w 982730"/>
                  <a:gd name="connsiteY2" fmla="*/ 0 h 404366"/>
                  <a:gd name="connsiteX3" fmla="*/ 915334 w 982730"/>
                  <a:gd name="connsiteY3" fmla="*/ 0 h 404366"/>
                  <a:gd name="connsiteX4" fmla="*/ 982730 w 982730"/>
                  <a:gd name="connsiteY4" fmla="*/ 67396 h 404366"/>
                  <a:gd name="connsiteX5" fmla="*/ 982730 w 982730"/>
                  <a:gd name="connsiteY5" fmla="*/ 336970 h 404366"/>
                  <a:gd name="connsiteX6" fmla="*/ 915334 w 982730"/>
                  <a:gd name="connsiteY6" fmla="*/ 404366 h 404366"/>
                  <a:gd name="connsiteX7" fmla="*/ 508324 w 982730"/>
                  <a:gd name="connsiteY7" fmla="*/ 404366 h 404366"/>
                  <a:gd name="connsiteX8" fmla="*/ 67396 w 982730"/>
                  <a:gd name="connsiteY8" fmla="*/ 404366 h 404366"/>
                  <a:gd name="connsiteX9" fmla="*/ 0 w 982730"/>
                  <a:gd name="connsiteY9" fmla="*/ 336970 h 404366"/>
                  <a:gd name="connsiteX10" fmla="*/ 0 w 982730"/>
                  <a:gd name="connsiteY10" fmla="*/ 67396 h 404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82730" h="404366" fill="none" extrusionOk="0">
                    <a:moveTo>
                      <a:pt x="0" y="67396"/>
                    </a:moveTo>
                    <a:cubicBezTo>
                      <a:pt x="8895" y="36244"/>
                      <a:pt x="30724" y="5974"/>
                      <a:pt x="67396" y="0"/>
                    </a:cubicBezTo>
                    <a:cubicBezTo>
                      <a:pt x="259424" y="-4526"/>
                      <a:pt x="326091" y="39779"/>
                      <a:pt x="499844" y="0"/>
                    </a:cubicBezTo>
                    <a:cubicBezTo>
                      <a:pt x="673597" y="-39779"/>
                      <a:pt x="765490" y="36071"/>
                      <a:pt x="915334" y="0"/>
                    </a:cubicBezTo>
                    <a:cubicBezTo>
                      <a:pt x="947772" y="-7189"/>
                      <a:pt x="987041" y="28146"/>
                      <a:pt x="982730" y="67396"/>
                    </a:cubicBezTo>
                    <a:cubicBezTo>
                      <a:pt x="994000" y="153578"/>
                      <a:pt x="980751" y="271880"/>
                      <a:pt x="982730" y="336970"/>
                    </a:cubicBezTo>
                    <a:cubicBezTo>
                      <a:pt x="980222" y="374074"/>
                      <a:pt x="947266" y="412025"/>
                      <a:pt x="915334" y="404366"/>
                    </a:cubicBezTo>
                    <a:cubicBezTo>
                      <a:pt x="764647" y="407770"/>
                      <a:pt x="709952" y="377043"/>
                      <a:pt x="508324" y="404366"/>
                    </a:cubicBezTo>
                    <a:cubicBezTo>
                      <a:pt x="306696" y="431689"/>
                      <a:pt x="209791" y="352582"/>
                      <a:pt x="67396" y="404366"/>
                    </a:cubicBezTo>
                    <a:cubicBezTo>
                      <a:pt x="30798" y="402437"/>
                      <a:pt x="-3760" y="380554"/>
                      <a:pt x="0" y="336970"/>
                    </a:cubicBezTo>
                    <a:cubicBezTo>
                      <a:pt x="-26395" y="256569"/>
                      <a:pt x="1152" y="171972"/>
                      <a:pt x="0" y="67396"/>
                    </a:cubicBezTo>
                    <a:close/>
                  </a:path>
                  <a:path w="982730" h="404366" stroke="0" extrusionOk="0">
                    <a:moveTo>
                      <a:pt x="0" y="67396"/>
                    </a:moveTo>
                    <a:cubicBezTo>
                      <a:pt x="-3316" y="38091"/>
                      <a:pt x="26547" y="-6005"/>
                      <a:pt x="67396" y="0"/>
                    </a:cubicBezTo>
                    <a:cubicBezTo>
                      <a:pt x="211031" y="-48344"/>
                      <a:pt x="284461" y="48652"/>
                      <a:pt x="482886" y="0"/>
                    </a:cubicBezTo>
                    <a:cubicBezTo>
                      <a:pt x="681311" y="-48652"/>
                      <a:pt x="788484" y="8946"/>
                      <a:pt x="915334" y="0"/>
                    </a:cubicBezTo>
                    <a:cubicBezTo>
                      <a:pt x="942025" y="-720"/>
                      <a:pt x="989298" y="26125"/>
                      <a:pt x="982730" y="67396"/>
                    </a:cubicBezTo>
                    <a:cubicBezTo>
                      <a:pt x="996898" y="187706"/>
                      <a:pt x="954870" y="260698"/>
                      <a:pt x="982730" y="336970"/>
                    </a:cubicBezTo>
                    <a:cubicBezTo>
                      <a:pt x="980444" y="376923"/>
                      <a:pt x="959112" y="409780"/>
                      <a:pt x="915334" y="404366"/>
                    </a:cubicBezTo>
                    <a:cubicBezTo>
                      <a:pt x="701407" y="408921"/>
                      <a:pt x="583917" y="378710"/>
                      <a:pt x="482886" y="404366"/>
                    </a:cubicBezTo>
                    <a:cubicBezTo>
                      <a:pt x="381855" y="430022"/>
                      <a:pt x="161787" y="364157"/>
                      <a:pt x="67396" y="404366"/>
                    </a:cubicBezTo>
                    <a:cubicBezTo>
                      <a:pt x="19657" y="406803"/>
                      <a:pt x="2020" y="366947"/>
                      <a:pt x="0" y="336970"/>
                    </a:cubicBezTo>
                    <a:cubicBezTo>
                      <a:pt x="-16347" y="276503"/>
                      <a:pt x="10288" y="195754"/>
                      <a:pt x="0" y="67396"/>
                    </a:cubicBezTo>
                    <a:close/>
                  </a:path>
                </a:pathLst>
              </a:custGeom>
              <a:solidFill>
                <a:schemeClr val="bg2"/>
              </a:solidFill>
              <a:ln w="3175">
                <a:extLst>
                  <a:ext uri="{C807C97D-BFC1-408E-A445-0C87EB9F89A2}">
                    <ask:lineSketchStyleProps xmlns:ask="http://schemas.microsoft.com/office/drawing/2018/sketchyshapes" sd="771444377">
                      <a:prstGeom prst="round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22" name="Schreibtisch">
              <a:extLst>
                <a:ext uri="{FF2B5EF4-FFF2-40B4-BE49-F238E27FC236}">
                  <a16:creationId xmlns:a16="http://schemas.microsoft.com/office/drawing/2014/main" id="{F0F68ECF-F01C-6872-D108-F9146DC4777B}"/>
                </a:ext>
              </a:extLst>
            </p:cNvPr>
            <p:cNvSpPr/>
            <p:nvPr/>
          </p:nvSpPr>
          <p:spPr>
            <a:xfrm>
              <a:off x="7868518" y="5593557"/>
              <a:ext cx="116682" cy="74501"/>
            </a:xfrm>
            <a:prstGeom prst="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23" name="Behandlungsstuhl">
              <a:extLst>
                <a:ext uri="{FF2B5EF4-FFF2-40B4-BE49-F238E27FC236}">
                  <a16:creationId xmlns:a16="http://schemas.microsoft.com/office/drawing/2014/main" id="{421BE2DC-8E0F-73FB-0907-3C8897994188}"/>
                </a:ext>
              </a:extLst>
            </p:cNvPr>
            <p:cNvGrpSpPr/>
            <p:nvPr/>
          </p:nvGrpSpPr>
          <p:grpSpPr>
            <a:xfrm rot="1856476" flipH="1">
              <a:off x="7933368" y="5496174"/>
              <a:ext cx="59180" cy="62434"/>
              <a:chOff x="5930899" y="3263899"/>
              <a:chExt cx="669926" cy="590550"/>
            </a:xfrm>
          </p:grpSpPr>
          <p:sp>
            <p:nvSpPr>
              <p:cNvPr id="124" name="Trapez 399">
                <a:extLst>
                  <a:ext uri="{FF2B5EF4-FFF2-40B4-BE49-F238E27FC236}">
                    <a16:creationId xmlns:a16="http://schemas.microsoft.com/office/drawing/2014/main" id="{8C522E67-E683-1AD3-036F-ACA8EB6038D3}"/>
                  </a:ext>
                </a:extLst>
              </p:cNvPr>
              <p:cNvSpPr/>
              <p:nvPr/>
            </p:nvSpPr>
            <p:spPr>
              <a:xfrm>
                <a:off x="5930900" y="3311524"/>
                <a:ext cx="669925" cy="542925"/>
              </a:xfrm>
              <a:prstGeom prst="trapezoid">
                <a:avLst>
                  <a:gd name="adj" fmla="val 13172"/>
                </a:avLst>
              </a:prstGeom>
              <a:solidFill>
                <a:srgbClr val="D9D9D9"/>
              </a:solidFill>
              <a:ln w="6350" cmpd="sng">
                <a:solidFill>
                  <a:srgbClr val="7F7F7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5" name="Trapez 400">
                <a:extLst>
                  <a:ext uri="{FF2B5EF4-FFF2-40B4-BE49-F238E27FC236}">
                    <a16:creationId xmlns:a16="http://schemas.microsoft.com/office/drawing/2014/main" id="{648E2871-29D1-30AB-2F58-5C8D0B28DF58}"/>
                  </a:ext>
                </a:extLst>
              </p:cNvPr>
              <p:cNvSpPr/>
              <p:nvPr/>
            </p:nvSpPr>
            <p:spPr>
              <a:xfrm rot="10800000">
                <a:off x="5930899" y="3263899"/>
                <a:ext cx="669925" cy="47624"/>
              </a:xfrm>
              <a:prstGeom prst="trapezoid">
                <a:avLst>
                  <a:gd name="adj" fmla="val 13172"/>
                </a:avLst>
              </a:prstGeom>
              <a:solidFill>
                <a:srgbClr val="D9D9D9"/>
              </a:solidFill>
              <a:ln w="6350" cmpd="sng">
                <a:solidFill>
                  <a:srgbClr val="7F7F7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26" name="Rechteck 125">
              <a:extLst>
                <a:ext uri="{FF2B5EF4-FFF2-40B4-BE49-F238E27FC236}">
                  <a16:creationId xmlns:a16="http://schemas.microsoft.com/office/drawing/2014/main" id="{71518A1B-F3AA-3ADF-622F-845088D6B992}"/>
                </a:ext>
              </a:extLst>
            </p:cNvPr>
            <p:cNvSpPr/>
            <p:nvPr/>
          </p:nvSpPr>
          <p:spPr>
            <a:xfrm rot="260190" flipH="1">
              <a:off x="7915222" y="5285041"/>
              <a:ext cx="55545" cy="5554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7" name="Rechteck 126">
              <a:extLst>
                <a:ext uri="{FF2B5EF4-FFF2-40B4-BE49-F238E27FC236}">
                  <a16:creationId xmlns:a16="http://schemas.microsoft.com/office/drawing/2014/main" id="{990AB39A-9AAB-DC6B-CA23-E5FBE5EB4FA4}"/>
                </a:ext>
              </a:extLst>
            </p:cNvPr>
            <p:cNvSpPr/>
            <p:nvPr/>
          </p:nvSpPr>
          <p:spPr>
            <a:xfrm rot="21331666" flipH="1">
              <a:off x="7741670" y="5379090"/>
              <a:ext cx="55545" cy="5554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8" name="Rechteck 127">
              <a:extLst>
                <a:ext uri="{FF2B5EF4-FFF2-40B4-BE49-F238E27FC236}">
                  <a16:creationId xmlns:a16="http://schemas.microsoft.com/office/drawing/2014/main" id="{6DC3674F-B6AF-DF0C-0241-57D04D59B648}"/>
                </a:ext>
              </a:extLst>
            </p:cNvPr>
            <p:cNvSpPr/>
            <p:nvPr/>
          </p:nvSpPr>
          <p:spPr>
            <a:xfrm rot="21022067" flipH="1">
              <a:off x="7741793" y="5307082"/>
              <a:ext cx="55545" cy="555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29" name="Mülltonne">
              <a:extLst>
                <a:ext uri="{FF2B5EF4-FFF2-40B4-BE49-F238E27FC236}">
                  <a16:creationId xmlns:a16="http://schemas.microsoft.com/office/drawing/2014/main" id="{51AA90CB-6A9A-B1CC-0B7A-EC2192747FC6}"/>
                </a:ext>
              </a:extLst>
            </p:cNvPr>
            <p:cNvGrpSpPr/>
            <p:nvPr/>
          </p:nvGrpSpPr>
          <p:grpSpPr>
            <a:xfrm rot="5400000">
              <a:off x="6888698" y="5671548"/>
              <a:ext cx="71213" cy="74332"/>
              <a:chOff x="5367883" y="3097924"/>
              <a:chExt cx="317181" cy="331076"/>
            </a:xfrm>
          </p:grpSpPr>
          <p:sp>
            <p:nvSpPr>
              <p:cNvPr id="130" name="Rechteck: abgerundete Ecken 129">
                <a:extLst>
                  <a:ext uri="{FF2B5EF4-FFF2-40B4-BE49-F238E27FC236}">
                    <a16:creationId xmlns:a16="http://schemas.microsoft.com/office/drawing/2014/main" id="{1173B086-29F4-7E75-A03E-00700B58CD2D}"/>
                  </a:ext>
                </a:extLst>
              </p:cNvPr>
              <p:cNvSpPr/>
              <p:nvPr/>
            </p:nvSpPr>
            <p:spPr>
              <a:xfrm>
                <a:off x="5367883" y="3097924"/>
                <a:ext cx="45719" cy="121443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1" name="Rechteck: abgerundete Ecken 130">
                <a:extLst>
                  <a:ext uri="{FF2B5EF4-FFF2-40B4-BE49-F238E27FC236}">
                    <a16:creationId xmlns:a16="http://schemas.microsoft.com/office/drawing/2014/main" id="{78B2ADB4-4811-E48A-0695-1AB16B416831}"/>
                  </a:ext>
                </a:extLst>
              </p:cNvPr>
              <p:cNvSpPr/>
              <p:nvPr/>
            </p:nvSpPr>
            <p:spPr>
              <a:xfrm>
                <a:off x="5639345" y="3102695"/>
                <a:ext cx="45719" cy="121443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2" name="Rechteck: abgerundete Ecken 131">
                <a:extLst>
                  <a:ext uri="{FF2B5EF4-FFF2-40B4-BE49-F238E27FC236}">
                    <a16:creationId xmlns:a16="http://schemas.microsoft.com/office/drawing/2014/main" id="{2C7DFD43-FC6E-8B42-77B5-C7138FD4FFEF}"/>
                  </a:ext>
                </a:extLst>
              </p:cNvPr>
              <p:cNvSpPr/>
              <p:nvPr/>
            </p:nvSpPr>
            <p:spPr>
              <a:xfrm>
                <a:off x="5372100" y="3127375"/>
                <a:ext cx="301625" cy="301625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3" name="Rechteck: abgerundete Ecken 132">
                <a:extLst>
                  <a:ext uri="{FF2B5EF4-FFF2-40B4-BE49-F238E27FC236}">
                    <a16:creationId xmlns:a16="http://schemas.microsoft.com/office/drawing/2014/main" id="{4C3B8F6C-4385-AE49-5D6B-BD7CCCDB83B4}"/>
                  </a:ext>
                </a:extLst>
              </p:cNvPr>
              <p:cNvSpPr/>
              <p:nvPr/>
            </p:nvSpPr>
            <p:spPr>
              <a:xfrm>
                <a:off x="5391149" y="3143882"/>
                <a:ext cx="263525" cy="263525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4" name="Rechteck: abgerundete Ecken 133">
                <a:extLst>
                  <a:ext uri="{FF2B5EF4-FFF2-40B4-BE49-F238E27FC236}">
                    <a16:creationId xmlns:a16="http://schemas.microsoft.com/office/drawing/2014/main" id="{13285643-A7A4-2FD5-4AD3-86BBDEF6CDFA}"/>
                  </a:ext>
                </a:extLst>
              </p:cNvPr>
              <p:cNvSpPr/>
              <p:nvPr/>
            </p:nvSpPr>
            <p:spPr>
              <a:xfrm rot="16200000" flipV="1">
                <a:off x="5487353" y="3353591"/>
                <a:ext cx="71114" cy="45719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5" name="Rechteck: abgerundete Ecken 134">
                <a:extLst>
                  <a:ext uri="{FF2B5EF4-FFF2-40B4-BE49-F238E27FC236}">
                    <a16:creationId xmlns:a16="http://schemas.microsoft.com/office/drawing/2014/main" id="{CE5D347A-E26D-ADA3-D132-3BD5BD9FF1AE}"/>
                  </a:ext>
                </a:extLst>
              </p:cNvPr>
              <p:cNvSpPr/>
              <p:nvPr/>
            </p:nvSpPr>
            <p:spPr>
              <a:xfrm rot="10800000" flipV="1">
                <a:off x="5418364" y="3201108"/>
                <a:ext cx="218616" cy="46042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400" dirty="0"/>
              </a:p>
            </p:txBody>
          </p:sp>
        </p:grpSp>
        <p:sp>
          <p:nvSpPr>
            <p:cNvPr id="136" name="Rechteck 135">
              <a:extLst>
                <a:ext uri="{FF2B5EF4-FFF2-40B4-BE49-F238E27FC236}">
                  <a16:creationId xmlns:a16="http://schemas.microsoft.com/office/drawing/2014/main" id="{302517A7-C041-B30C-35CE-06EDD43223F8}"/>
                </a:ext>
              </a:extLst>
            </p:cNvPr>
            <p:cNvSpPr/>
            <p:nvPr/>
          </p:nvSpPr>
          <p:spPr>
            <a:xfrm rot="260190" flipV="1">
              <a:off x="8201433" y="5694294"/>
              <a:ext cx="45719" cy="4571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7" name="Rechteck 136">
              <a:extLst>
                <a:ext uri="{FF2B5EF4-FFF2-40B4-BE49-F238E27FC236}">
                  <a16:creationId xmlns:a16="http://schemas.microsoft.com/office/drawing/2014/main" id="{3D430778-683F-B514-A7BD-51CA8531FBCD}"/>
                </a:ext>
              </a:extLst>
            </p:cNvPr>
            <p:cNvSpPr/>
            <p:nvPr/>
          </p:nvSpPr>
          <p:spPr>
            <a:xfrm rot="21331666" flipV="1">
              <a:off x="8124935" y="5669771"/>
              <a:ext cx="45719" cy="4571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8" name="Rechteck 137">
              <a:extLst>
                <a:ext uri="{FF2B5EF4-FFF2-40B4-BE49-F238E27FC236}">
                  <a16:creationId xmlns:a16="http://schemas.microsoft.com/office/drawing/2014/main" id="{2787D115-F02E-35D8-0E73-B5927C81D833}"/>
                </a:ext>
              </a:extLst>
            </p:cNvPr>
            <p:cNvSpPr/>
            <p:nvPr/>
          </p:nvSpPr>
          <p:spPr>
            <a:xfrm rot="623551" flipV="1">
              <a:off x="8221816" y="5618908"/>
              <a:ext cx="56881" cy="5688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9" name="Rahmen 138">
              <a:extLst>
                <a:ext uri="{FF2B5EF4-FFF2-40B4-BE49-F238E27FC236}">
                  <a16:creationId xmlns:a16="http://schemas.microsoft.com/office/drawing/2014/main" id="{64AF54DE-5F1C-81D6-023B-D99050D1B69E}"/>
                </a:ext>
              </a:extLst>
            </p:cNvPr>
            <p:cNvSpPr/>
            <p:nvPr/>
          </p:nvSpPr>
          <p:spPr>
            <a:xfrm rot="5400000">
              <a:off x="7991403" y="5645198"/>
              <a:ext cx="162103" cy="45719"/>
            </a:xfrm>
            <a:prstGeom prst="frame">
              <a:avLst/>
            </a:prstGeom>
            <a:solidFill>
              <a:schemeClr val="bg1">
                <a:lumMod val="50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4659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F17B4D-4B3A-0A7A-CFE7-C38CC5187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Legende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D222B7FB-A0A5-14C6-4524-D7A32F4A44C0}"/>
              </a:ext>
            </a:extLst>
          </p:cNvPr>
          <p:cNvGraphicFramePr>
            <a:graphicFrameLocks noGrp="1"/>
          </p:cNvGraphicFramePr>
          <p:nvPr/>
        </p:nvGraphicFramePr>
        <p:xfrm>
          <a:off x="812800" y="1690690"/>
          <a:ext cx="66040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5960">
                  <a:extLst>
                    <a:ext uri="{9D8B030D-6E8A-4147-A177-3AD203B41FA5}">
                      <a16:colId xmlns:a16="http://schemas.microsoft.com/office/drawing/2014/main" val="2742133651"/>
                    </a:ext>
                  </a:extLst>
                </a:gridCol>
                <a:gridCol w="5908040">
                  <a:extLst>
                    <a:ext uri="{9D8B030D-6E8A-4147-A177-3AD203B41FA5}">
                      <a16:colId xmlns:a16="http://schemas.microsoft.com/office/drawing/2014/main" val="34066135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Hansens Fischhalle – Vorraum mit kleiner Werkstatt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481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Büro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011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Kombi von Susi und Strolch vom Überlandexpress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805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Pumpen und Wasseraufbereitung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878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Ladedrohne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804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Fischtank getarntes Lager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287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929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779444"/>
                  </a:ext>
                </a:extLst>
              </a:tr>
            </a:tbl>
          </a:graphicData>
        </a:graphic>
      </p:graphicFrame>
      <p:pic>
        <p:nvPicPr>
          <p:cNvPr id="4" name="1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FC01D3AC-35B4-E984-EBBA-3E20D49DEC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939" y="1690690"/>
            <a:ext cx="250613" cy="352425"/>
          </a:xfrm>
          <a:prstGeom prst="rect">
            <a:avLst/>
          </a:prstGeom>
        </p:spPr>
      </p:pic>
      <p:pic>
        <p:nvPicPr>
          <p:cNvPr id="5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898FEB88-1767-D825-9110-7B94BF8453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52" y="2083594"/>
            <a:ext cx="257386" cy="361951"/>
          </a:xfrm>
          <a:prstGeom prst="rect">
            <a:avLst/>
          </a:prstGeom>
        </p:spPr>
      </p:pic>
      <p:pic>
        <p:nvPicPr>
          <p:cNvPr id="6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91CC032A-145D-9EA6-0DCE-5051F81E9C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325" y="2455070"/>
            <a:ext cx="243840" cy="342900"/>
          </a:xfrm>
          <a:prstGeom prst="rect">
            <a:avLst/>
          </a:prstGeom>
        </p:spPr>
      </p:pic>
      <p:pic>
        <p:nvPicPr>
          <p:cNvPr id="7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2AA37987-5C45-2977-0CA3-47E9253E5CA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325" y="2844883"/>
            <a:ext cx="243840" cy="342900"/>
          </a:xfrm>
          <a:prstGeom prst="rect">
            <a:avLst/>
          </a:prstGeom>
        </p:spPr>
      </p:pic>
      <p:pic>
        <p:nvPicPr>
          <p:cNvPr id="8" name="5" descr="Ein Bild, das Herz, Symbol, Valentinstag enthält.&#10;&#10;KI-generierte Inhalte können fehlerhaft sein.">
            <a:extLst>
              <a:ext uri="{FF2B5EF4-FFF2-40B4-BE49-F238E27FC236}">
                <a16:creationId xmlns:a16="http://schemas.microsoft.com/office/drawing/2014/main" id="{7E175FF0-7A8C-1F3C-B18D-4A8763B749E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52" y="3208261"/>
            <a:ext cx="257386" cy="361950"/>
          </a:xfrm>
          <a:prstGeom prst="rect">
            <a:avLst/>
          </a:prstGeom>
        </p:spPr>
      </p:pic>
      <p:pic>
        <p:nvPicPr>
          <p:cNvPr id="9" name="6" descr="Ein Bild, das Herz, pink, Magenta, Valentinstag enthält.&#10;&#10;KI-generierte Inhalte können fehlerhaft sein.">
            <a:extLst>
              <a:ext uri="{FF2B5EF4-FFF2-40B4-BE49-F238E27FC236}">
                <a16:creationId xmlns:a16="http://schemas.microsoft.com/office/drawing/2014/main" id="{78512A9B-644E-4E24-0228-345A63F03AF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325" y="3607599"/>
            <a:ext cx="24384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346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Ladedrohne - Kran">
            <a:extLst>
              <a:ext uri="{FF2B5EF4-FFF2-40B4-BE49-F238E27FC236}">
                <a16:creationId xmlns:a16="http://schemas.microsoft.com/office/drawing/2014/main" id="{25210E89-B69D-4C54-FD3C-5F10BC8609CC}"/>
              </a:ext>
            </a:extLst>
          </p:cNvPr>
          <p:cNvGrpSpPr/>
          <p:nvPr/>
        </p:nvGrpSpPr>
        <p:grpSpPr>
          <a:xfrm>
            <a:off x="7879352" y="4804492"/>
            <a:ext cx="1405656" cy="682912"/>
            <a:chOff x="1243973" y="782752"/>
            <a:chExt cx="2923529" cy="1411815"/>
          </a:xfrm>
        </p:grpSpPr>
        <p:sp>
          <p:nvSpPr>
            <p:cNvPr id="2" name="Rechteck 1">
              <a:extLst>
                <a:ext uri="{FF2B5EF4-FFF2-40B4-BE49-F238E27FC236}">
                  <a16:creationId xmlns:a16="http://schemas.microsoft.com/office/drawing/2014/main" id="{3593A8DE-119A-AD07-4F8F-279564BCF141}"/>
                </a:ext>
              </a:extLst>
            </p:cNvPr>
            <p:cNvSpPr/>
            <p:nvPr/>
          </p:nvSpPr>
          <p:spPr>
            <a:xfrm rot="2537579">
              <a:off x="1243973" y="1093797"/>
              <a:ext cx="734938" cy="14848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A5D2ABBE-3F76-AC7F-D38F-6104322C1D27}"/>
                </a:ext>
              </a:extLst>
            </p:cNvPr>
            <p:cNvSpPr/>
            <p:nvPr/>
          </p:nvSpPr>
          <p:spPr>
            <a:xfrm rot="7947776">
              <a:off x="1909488" y="1075979"/>
              <a:ext cx="734937" cy="14848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58A7D89C-63C1-9334-90B8-97B30324ADFA}"/>
                </a:ext>
              </a:extLst>
            </p:cNvPr>
            <p:cNvSpPr/>
            <p:nvPr/>
          </p:nvSpPr>
          <p:spPr>
            <a:xfrm rot="7947776">
              <a:off x="1281964" y="1752857"/>
              <a:ext cx="734937" cy="14848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3D74796-61F3-04AA-A5C1-2E241701AF4A}"/>
                </a:ext>
              </a:extLst>
            </p:cNvPr>
            <p:cNvSpPr/>
            <p:nvPr/>
          </p:nvSpPr>
          <p:spPr>
            <a:xfrm rot="2537579">
              <a:off x="1945093" y="1734268"/>
              <a:ext cx="734938" cy="14848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: obere Ecken abgeschnitten 6">
              <a:extLst>
                <a:ext uri="{FF2B5EF4-FFF2-40B4-BE49-F238E27FC236}">
                  <a16:creationId xmlns:a16="http://schemas.microsoft.com/office/drawing/2014/main" id="{8013BE75-2A7E-44D4-EA5C-6152ED5C5179}"/>
                </a:ext>
              </a:extLst>
            </p:cNvPr>
            <p:cNvSpPr/>
            <p:nvPr/>
          </p:nvSpPr>
          <p:spPr>
            <a:xfrm rot="14896860">
              <a:off x="1566018" y="1041986"/>
              <a:ext cx="826293" cy="933450"/>
            </a:xfrm>
            <a:prstGeom prst="snip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: obere Ecken abgeschnitten 7">
              <a:extLst>
                <a:ext uri="{FF2B5EF4-FFF2-40B4-BE49-F238E27FC236}">
                  <a16:creationId xmlns:a16="http://schemas.microsoft.com/office/drawing/2014/main" id="{BA0D8D82-36AD-0C54-A53E-267F091F614B}"/>
                </a:ext>
              </a:extLst>
            </p:cNvPr>
            <p:cNvSpPr/>
            <p:nvPr/>
          </p:nvSpPr>
          <p:spPr>
            <a:xfrm rot="14939598">
              <a:off x="1482238" y="1381657"/>
              <a:ext cx="346361" cy="491358"/>
            </a:xfrm>
            <a:prstGeom prst="snip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Flussdiagramm: Manuelle Verarbeitung 12">
              <a:extLst>
                <a:ext uri="{FF2B5EF4-FFF2-40B4-BE49-F238E27FC236}">
                  <a16:creationId xmlns:a16="http://schemas.microsoft.com/office/drawing/2014/main" id="{2EB01405-8E58-3D0B-A8D9-7726ABC26E6B}"/>
                </a:ext>
              </a:extLst>
            </p:cNvPr>
            <p:cNvSpPr/>
            <p:nvPr/>
          </p:nvSpPr>
          <p:spPr>
            <a:xfrm rot="14928392">
              <a:off x="2832860" y="-61898"/>
              <a:ext cx="300038" cy="2369247"/>
            </a:xfrm>
            <a:prstGeom prst="flowChartManualOperation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5" name="Auto 01">
            <a:extLst>
              <a:ext uri="{FF2B5EF4-FFF2-40B4-BE49-F238E27FC236}">
                <a16:creationId xmlns:a16="http://schemas.microsoft.com/office/drawing/2014/main" id="{B27B97D7-D1DE-5075-7B76-B43652BAE85C}"/>
              </a:ext>
            </a:extLst>
          </p:cNvPr>
          <p:cNvGrpSpPr/>
          <p:nvPr/>
        </p:nvGrpSpPr>
        <p:grpSpPr>
          <a:xfrm rot="11098902" flipH="1">
            <a:off x="402678" y="1274201"/>
            <a:ext cx="343967" cy="949637"/>
            <a:chOff x="4644008" y="1340768"/>
            <a:chExt cx="792088" cy="1656184"/>
          </a:xfrm>
        </p:grpSpPr>
        <p:sp>
          <p:nvSpPr>
            <p:cNvPr id="16" name="Abgerundetes Rechteck 1103">
              <a:extLst>
                <a:ext uri="{FF2B5EF4-FFF2-40B4-BE49-F238E27FC236}">
                  <a16:creationId xmlns:a16="http://schemas.microsoft.com/office/drawing/2014/main" id="{BCF1C95A-91CC-78E2-FF49-8C3684DB9913}"/>
                </a:ext>
              </a:extLst>
            </p:cNvPr>
            <p:cNvSpPr/>
            <p:nvPr/>
          </p:nvSpPr>
          <p:spPr>
            <a:xfrm>
              <a:off x="4644008" y="1340768"/>
              <a:ext cx="792088" cy="1656184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Ecken des Rechtecks auf der gleichen Seite schneiden 1104">
              <a:extLst>
                <a:ext uri="{FF2B5EF4-FFF2-40B4-BE49-F238E27FC236}">
                  <a16:creationId xmlns:a16="http://schemas.microsoft.com/office/drawing/2014/main" id="{01D4BBC7-9382-CAAE-AF67-AB2F18590B85}"/>
                </a:ext>
              </a:extLst>
            </p:cNvPr>
            <p:cNvSpPr/>
            <p:nvPr/>
          </p:nvSpPr>
          <p:spPr>
            <a:xfrm>
              <a:off x="4677916" y="1700808"/>
              <a:ext cx="720080" cy="14401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A33A4BBE-8784-2C59-19F4-B2E6D3DA2238}"/>
                </a:ext>
              </a:extLst>
            </p:cNvPr>
            <p:cNvSpPr/>
            <p:nvPr/>
          </p:nvSpPr>
          <p:spPr>
            <a:xfrm>
              <a:off x="5364088" y="191683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80993297-1DA9-7DEF-4D1F-C4CE0B8A8EA3}"/>
                </a:ext>
              </a:extLst>
            </p:cNvPr>
            <p:cNvSpPr/>
            <p:nvPr/>
          </p:nvSpPr>
          <p:spPr>
            <a:xfrm>
              <a:off x="4644008" y="191683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F06FFDFD-D356-97B5-D3A1-28B75E53D5E0}"/>
                </a:ext>
              </a:extLst>
            </p:cNvPr>
            <p:cNvSpPr/>
            <p:nvPr/>
          </p:nvSpPr>
          <p:spPr>
            <a:xfrm>
              <a:off x="5364088" y="227687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7DC212BF-DBB2-5C6C-BA69-FD5841A44CF1}"/>
                </a:ext>
              </a:extLst>
            </p:cNvPr>
            <p:cNvSpPr/>
            <p:nvPr/>
          </p:nvSpPr>
          <p:spPr>
            <a:xfrm>
              <a:off x="4644008" y="227687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Abgerundetes Rechteck 1109">
              <a:extLst>
                <a:ext uri="{FF2B5EF4-FFF2-40B4-BE49-F238E27FC236}">
                  <a16:creationId xmlns:a16="http://schemas.microsoft.com/office/drawing/2014/main" id="{20BDA59C-DD02-3887-0C3C-50909FEF42B3}"/>
                </a:ext>
              </a:extLst>
            </p:cNvPr>
            <p:cNvSpPr/>
            <p:nvPr/>
          </p:nvSpPr>
          <p:spPr>
            <a:xfrm>
              <a:off x="4716014" y="1844822"/>
              <a:ext cx="648071" cy="1081761"/>
            </a:xfrm>
            <a:prstGeom prst="roundRect">
              <a:avLst>
                <a:gd name="adj" fmla="val 794"/>
              </a:avLst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Abgerundetes Rechteck 1110">
              <a:extLst>
                <a:ext uri="{FF2B5EF4-FFF2-40B4-BE49-F238E27FC236}">
                  <a16:creationId xmlns:a16="http://schemas.microsoft.com/office/drawing/2014/main" id="{C3E81316-889B-A4DE-F2A8-9CEE6FDF46D0}"/>
                </a:ext>
              </a:extLst>
            </p:cNvPr>
            <p:cNvSpPr/>
            <p:nvPr/>
          </p:nvSpPr>
          <p:spPr>
            <a:xfrm>
              <a:off x="4644008" y="1340768"/>
              <a:ext cx="792088" cy="1656184"/>
            </a:xfrm>
            <a:prstGeom prst="round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4" name="Gruppierung 1111">
              <a:extLst>
                <a:ext uri="{FF2B5EF4-FFF2-40B4-BE49-F238E27FC236}">
                  <a16:creationId xmlns:a16="http://schemas.microsoft.com/office/drawing/2014/main" id="{60CE6D84-01F8-43D4-2D69-134BF502CB43}"/>
                </a:ext>
              </a:extLst>
            </p:cNvPr>
            <p:cNvGrpSpPr/>
            <p:nvPr/>
          </p:nvGrpSpPr>
          <p:grpSpPr>
            <a:xfrm flipH="1">
              <a:off x="4745474" y="1370930"/>
              <a:ext cx="589156" cy="54101"/>
              <a:chOff x="3258964" y="1391568"/>
              <a:chExt cx="648072" cy="72008"/>
            </a:xfrm>
          </p:grpSpPr>
          <p:sp>
            <p:nvSpPr>
              <p:cNvPr id="25" name="Oval 1112">
                <a:extLst>
                  <a:ext uri="{FF2B5EF4-FFF2-40B4-BE49-F238E27FC236}">
                    <a16:creationId xmlns:a16="http://schemas.microsoft.com/office/drawing/2014/main" id="{095382C8-6727-CBB2-D467-D571B6BF903B}"/>
                  </a:ext>
                </a:extLst>
              </p:cNvPr>
              <p:cNvSpPr/>
              <p:nvPr/>
            </p:nvSpPr>
            <p:spPr>
              <a:xfrm>
                <a:off x="3258964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" name="Oval 1113">
                <a:extLst>
                  <a:ext uri="{FF2B5EF4-FFF2-40B4-BE49-F238E27FC236}">
                    <a16:creationId xmlns:a16="http://schemas.microsoft.com/office/drawing/2014/main" id="{7B973CCA-4682-57BE-E606-B1F8E4BE36DB}"/>
                  </a:ext>
                </a:extLst>
              </p:cNvPr>
              <p:cNvSpPr/>
              <p:nvPr/>
            </p:nvSpPr>
            <p:spPr>
              <a:xfrm>
                <a:off x="3763020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pic>
        <p:nvPicPr>
          <p:cNvPr id="34" name="Grafik 33" descr="Toter Fisch Skelett Silhouette">
            <a:extLst>
              <a:ext uri="{FF2B5EF4-FFF2-40B4-BE49-F238E27FC236}">
                <a16:creationId xmlns:a16="http://schemas.microsoft.com/office/drawing/2014/main" id="{D7DAA0C1-92C4-81BF-5E43-19E8E8CE7E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1007" y="3404319"/>
            <a:ext cx="914400" cy="914400"/>
          </a:xfrm>
          <a:prstGeom prst="rect">
            <a:avLst/>
          </a:prstGeom>
        </p:spPr>
      </p:pic>
      <p:pic>
        <p:nvPicPr>
          <p:cNvPr id="38" name="Grafik 37" descr="Tabelle Silhouette">
            <a:extLst>
              <a:ext uri="{FF2B5EF4-FFF2-40B4-BE49-F238E27FC236}">
                <a16:creationId xmlns:a16="http://schemas.microsoft.com/office/drawing/2014/main" id="{F08CCBC6-8121-BAC5-9E52-F81307EDAB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56842" y="5849284"/>
            <a:ext cx="914400" cy="914400"/>
          </a:xfrm>
          <a:prstGeom prst="rect">
            <a:avLst/>
          </a:prstGeom>
        </p:spPr>
      </p:pic>
      <p:grpSp>
        <p:nvGrpSpPr>
          <p:cNvPr id="4" name="Fenster">
            <a:extLst>
              <a:ext uri="{FF2B5EF4-FFF2-40B4-BE49-F238E27FC236}">
                <a16:creationId xmlns:a16="http://schemas.microsoft.com/office/drawing/2014/main" id="{83AF39FE-2D9B-EAD1-88C1-401750037577}"/>
              </a:ext>
            </a:extLst>
          </p:cNvPr>
          <p:cNvGrpSpPr/>
          <p:nvPr/>
        </p:nvGrpSpPr>
        <p:grpSpPr>
          <a:xfrm>
            <a:off x="6793454" y="3275645"/>
            <a:ext cx="916384" cy="45719"/>
            <a:chOff x="4916031" y="2813845"/>
            <a:chExt cx="916384" cy="45719"/>
          </a:xfrm>
        </p:grpSpPr>
        <p:grpSp>
          <p:nvGrpSpPr>
            <p:cNvPr id="9" name="Gruppierung 449">
              <a:extLst>
                <a:ext uri="{FF2B5EF4-FFF2-40B4-BE49-F238E27FC236}">
                  <a16:creationId xmlns:a16="http://schemas.microsoft.com/office/drawing/2014/main" id="{F2D10880-C461-92C1-5687-AFFC88385D63}"/>
                </a:ext>
              </a:extLst>
            </p:cNvPr>
            <p:cNvGrpSpPr/>
            <p:nvPr/>
          </p:nvGrpSpPr>
          <p:grpSpPr>
            <a:xfrm rot="16200000" flipH="1">
              <a:off x="5725682" y="2752832"/>
              <a:ext cx="45719" cy="167746"/>
              <a:chOff x="6477000" y="1138374"/>
              <a:chExt cx="244475" cy="1239701"/>
            </a:xfrm>
          </p:grpSpPr>
          <p:sp>
            <p:nvSpPr>
              <p:cNvPr id="106" name="Rechteck 105">
                <a:extLst>
                  <a:ext uri="{FF2B5EF4-FFF2-40B4-BE49-F238E27FC236}">
                    <a16:creationId xmlns:a16="http://schemas.microsoft.com/office/drawing/2014/main" id="{38EFAE1B-6635-155A-2BA1-9AA2C3C2C8CD}"/>
                  </a:ext>
                </a:extLst>
              </p:cNvPr>
              <p:cNvSpPr/>
              <p:nvPr/>
            </p:nvSpPr>
            <p:spPr>
              <a:xfrm>
                <a:off x="6477000" y="1138374"/>
                <a:ext cx="244475" cy="12397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07" name="Gerade Verbindung 451">
                <a:extLst>
                  <a:ext uri="{FF2B5EF4-FFF2-40B4-BE49-F238E27FC236}">
                    <a16:creationId xmlns:a16="http://schemas.microsoft.com/office/drawing/2014/main" id="{1A471BF6-9E8C-BEC2-DC33-F4400FB560CF}"/>
                  </a:ext>
                </a:extLst>
              </p:cNvPr>
              <p:cNvCxnSpPr>
                <a:stCxn id="106" idx="0"/>
                <a:endCxn id="106" idx="2"/>
              </p:cNvCxnSpPr>
              <p:nvPr/>
            </p:nvCxnSpPr>
            <p:spPr>
              <a:xfrm>
                <a:off x="6599238" y="1138374"/>
                <a:ext cx="0" cy="1239701"/>
              </a:xfrm>
              <a:prstGeom prst="line">
                <a:avLst/>
              </a:prstGeom>
              <a:ln w="12700" cmpd="sng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uppierung 452">
              <a:extLst>
                <a:ext uri="{FF2B5EF4-FFF2-40B4-BE49-F238E27FC236}">
                  <a16:creationId xmlns:a16="http://schemas.microsoft.com/office/drawing/2014/main" id="{09077971-E9B1-E9DF-1BF3-94D0FDDB61A1}"/>
                </a:ext>
              </a:extLst>
            </p:cNvPr>
            <p:cNvGrpSpPr/>
            <p:nvPr/>
          </p:nvGrpSpPr>
          <p:grpSpPr>
            <a:xfrm rot="16200000" flipH="1">
              <a:off x="5476136" y="2752832"/>
              <a:ext cx="45719" cy="167746"/>
              <a:chOff x="6477000" y="1138374"/>
              <a:chExt cx="244475" cy="1239701"/>
            </a:xfrm>
          </p:grpSpPr>
          <p:sp>
            <p:nvSpPr>
              <p:cNvPr id="104" name="Rechteck 103">
                <a:extLst>
                  <a:ext uri="{FF2B5EF4-FFF2-40B4-BE49-F238E27FC236}">
                    <a16:creationId xmlns:a16="http://schemas.microsoft.com/office/drawing/2014/main" id="{4C4F78FD-4435-AC7F-CFB3-8DE82F54B427}"/>
                  </a:ext>
                </a:extLst>
              </p:cNvPr>
              <p:cNvSpPr/>
              <p:nvPr/>
            </p:nvSpPr>
            <p:spPr>
              <a:xfrm>
                <a:off x="6477000" y="1138374"/>
                <a:ext cx="244475" cy="12397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05" name="Gerade Verbindung 454">
                <a:extLst>
                  <a:ext uri="{FF2B5EF4-FFF2-40B4-BE49-F238E27FC236}">
                    <a16:creationId xmlns:a16="http://schemas.microsoft.com/office/drawing/2014/main" id="{F424195C-5367-6B6C-6DA2-4E482202E2C0}"/>
                  </a:ext>
                </a:extLst>
              </p:cNvPr>
              <p:cNvCxnSpPr>
                <a:stCxn id="104" idx="0"/>
                <a:endCxn id="104" idx="2"/>
              </p:cNvCxnSpPr>
              <p:nvPr/>
            </p:nvCxnSpPr>
            <p:spPr>
              <a:xfrm>
                <a:off x="6599238" y="1138374"/>
                <a:ext cx="0" cy="1239701"/>
              </a:xfrm>
              <a:prstGeom prst="line">
                <a:avLst/>
              </a:prstGeom>
              <a:ln w="12700" cmpd="sng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uppierung 455">
              <a:extLst>
                <a:ext uri="{FF2B5EF4-FFF2-40B4-BE49-F238E27FC236}">
                  <a16:creationId xmlns:a16="http://schemas.microsoft.com/office/drawing/2014/main" id="{C6C1246D-BA1E-3BBF-FC0D-5518FB73E78F}"/>
                </a:ext>
              </a:extLst>
            </p:cNvPr>
            <p:cNvGrpSpPr/>
            <p:nvPr/>
          </p:nvGrpSpPr>
          <p:grpSpPr>
            <a:xfrm rot="16200000" flipH="1">
              <a:off x="5226590" y="2752832"/>
              <a:ext cx="45719" cy="167746"/>
              <a:chOff x="6477000" y="1138374"/>
              <a:chExt cx="244475" cy="1239701"/>
            </a:xfrm>
          </p:grpSpPr>
          <p:sp>
            <p:nvSpPr>
              <p:cNvPr id="102" name="Rechteck 101">
                <a:extLst>
                  <a:ext uri="{FF2B5EF4-FFF2-40B4-BE49-F238E27FC236}">
                    <a16:creationId xmlns:a16="http://schemas.microsoft.com/office/drawing/2014/main" id="{35DE0627-6C83-2612-3DDA-2686B31DCE80}"/>
                  </a:ext>
                </a:extLst>
              </p:cNvPr>
              <p:cNvSpPr/>
              <p:nvPr/>
            </p:nvSpPr>
            <p:spPr>
              <a:xfrm>
                <a:off x="6477000" y="1138374"/>
                <a:ext cx="244475" cy="12397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03" name="Gerade Verbindung 457">
                <a:extLst>
                  <a:ext uri="{FF2B5EF4-FFF2-40B4-BE49-F238E27FC236}">
                    <a16:creationId xmlns:a16="http://schemas.microsoft.com/office/drawing/2014/main" id="{6FD0E7CA-B39A-22C2-0260-937945DF5260}"/>
                  </a:ext>
                </a:extLst>
              </p:cNvPr>
              <p:cNvCxnSpPr>
                <a:stCxn id="102" idx="0"/>
                <a:endCxn id="102" idx="2"/>
              </p:cNvCxnSpPr>
              <p:nvPr/>
            </p:nvCxnSpPr>
            <p:spPr>
              <a:xfrm>
                <a:off x="6599238" y="1138374"/>
                <a:ext cx="0" cy="1239701"/>
              </a:xfrm>
              <a:prstGeom prst="line">
                <a:avLst/>
              </a:prstGeom>
              <a:ln w="12700" cmpd="sng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uppierung 458">
              <a:extLst>
                <a:ext uri="{FF2B5EF4-FFF2-40B4-BE49-F238E27FC236}">
                  <a16:creationId xmlns:a16="http://schemas.microsoft.com/office/drawing/2014/main" id="{3BD2E4B5-C7F8-7122-8BAA-F9454DE0DB6D}"/>
                </a:ext>
              </a:extLst>
            </p:cNvPr>
            <p:cNvGrpSpPr/>
            <p:nvPr/>
          </p:nvGrpSpPr>
          <p:grpSpPr>
            <a:xfrm rot="16200000" flipH="1">
              <a:off x="4977044" y="2752832"/>
              <a:ext cx="45719" cy="167746"/>
              <a:chOff x="6477000" y="1138374"/>
              <a:chExt cx="244475" cy="1239701"/>
            </a:xfrm>
          </p:grpSpPr>
          <p:sp>
            <p:nvSpPr>
              <p:cNvPr id="100" name="Rechteck 99">
                <a:extLst>
                  <a:ext uri="{FF2B5EF4-FFF2-40B4-BE49-F238E27FC236}">
                    <a16:creationId xmlns:a16="http://schemas.microsoft.com/office/drawing/2014/main" id="{BA120518-30EC-9177-09C5-FFFE780137D2}"/>
                  </a:ext>
                </a:extLst>
              </p:cNvPr>
              <p:cNvSpPr/>
              <p:nvPr/>
            </p:nvSpPr>
            <p:spPr>
              <a:xfrm>
                <a:off x="6477000" y="1138374"/>
                <a:ext cx="244475" cy="12397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01" name="Gerade Verbindung 460">
                <a:extLst>
                  <a:ext uri="{FF2B5EF4-FFF2-40B4-BE49-F238E27FC236}">
                    <a16:creationId xmlns:a16="http://schemas.microsoft.com/office/drawing/2014/main" id="{0A38F607-1BC0-2F99-93B0-97327B7469DD}"/>
                  </a:ext>
                </a:extLst>
              </p:cNvPr>
              <p:cNvCxnSpPr>
                <a:stCxn id="100" idx="0"/>
                <a:endCxn id="100" idx="2"/>
              </p:cNvCxnSpPr>
              <p:nvPr/>
            </p:nvCxnSpPr>
            <p:spPr>
              <a:xfrm>
                <a:off x="6599238" y="1138374"/>
                <a:ext cx="0" cy="1239701"/>
              </a:xfrm>
              <a:prstGeom prst="line">
                <a:avLst/>
              </a:prstGeom>
              <a:ln w="12700" cmpd="sng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1" name="Tor">
            <a:extLst>
              <a:ext uri="{FF2B5EF4-FFF2-40B4-BE49-F238E27FC236}">
                <a16:creationId xmlns:a16="http://schemas.microsoft.com/office/drawing/2014/main" id="{EB57957A-3407-01B1-2695-3CC4728D0420}"/>
              </a:ext>
            </a:extLst>
          </p:cNvPr>
          <p:cNvGrpSpPr/>
          <p:nvPr/>
        </p:nvGrpSpPr>
        <p:grpSpPr>
          <a:xfrm rot="16200000" flipH="1">
            <a:off x="8118838" y="761608"/>
            <a:ext cx="639341" cy="2376979"/>
            <a:chOff x="6477000" y="1138372"/>
            <a:chExt cx="244472" cy="5958379"/>
          </a:xfrm>
        </p:grpSpPr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F0E50079-3B87-FAF0-071D-07CBDDA4633C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5" name="Gerade Verbindung 460">
              <a:extLst>
                <a:ext uri="{FF2B5EF4-FFF2-40B4-BE49-F238E27FC236}">
                  <a16:creationId xmlns:a16="http://schemas.microsoft.com/office/drawing/2014/main" id="{5FCD3AB7-01B5-E132-7667-0A9F18DB511A}"/>
                </a:ext>
              </a:extLst>
            </p:cNvPr>
            <p:cNvCxnSpPr>
              <a:cxnSpLocks/>
              <a:stCxn id="33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Tür">
            <a:extLst>
              <a:ext uri="{FF2B5EF4-FFF2-40B4-BE49-F238E27FC236}">
                <a16:creationId xmlns:a16="http://schemas.microsoft.com/office/drawing/2014/main" id="{765FF5B3-6B87-8584-0812-DF03192246C8}"/>
              </a:ext>
            </a:extLst>
          </p:cNvPr>
          <p:cNvGrpSpPr/>
          <p:nvPr/>
        </p:nvGrpSpPr>
        <p:grpSpPr>
          <a:xfrm rot="10800000" flipH="1">
            <a:off x="3423121" y="2821789"/>
            <a:ext cx="189971" cy="190500"/>
            <a:chOff x="2647950" y="2057400"/>
            <a:chExt cx="1139825" cy="1143000"/>
          </a:xfrm>
        </p:grpSpPr>
        <p:sp>
          <p:nvSpPr>
            <p:cNvPr id="51" name="Rechteck 50">
              <a:extLst>
                <a:ext uri="{FF2B5EF4-FFF2-40B4-BE49-F238E27FC236}">
                  <a16:creationId xmlns:a16="http://schemas.microsoft.com/office/drawing/2014/main" id="{B989FE66-D019-3B5D-1361-12775AD0B5B9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Freihandform 132">
              <a:extLst>
                <a:ext uri="{FF2B5EF4-FFF2-40B4-BE49-F238E27FC236}">
                  <a16:creationId xmlns:a16="http://schemas.microsoft.com/office/drawing/2014/main" id="{11C3AE04-DDC3-93C3-E3F0-7BE2648E7E37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Bogen 52">
              <a:extLst>
                <a:ext uri="{FF2B5EF4-FFF2-40B4-BE49-F238E27FC236}">
                  <a16:creationId xmlns:a16="http://schemas.microsoft.com/office/drawing/2014/main" id="{E13A54BB-4FA3-0815-1359-B19F89C81E10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8" name="Fisch weiß groß" descr="Wettbewerb Silhouette">
            <a:extLst>
              <a:ext uri="{FF2B5EF4-FFF2-40B4-BE49-F238E27FC236}">
                <a16:creationId xmlns:a16="http://schemas.microsoft.com/office/drawing/2014/main" id="{87C784DA-37F8-FDDA-E496-957317B38A80}"/>
              </a:ext>
            </a:extLst>
          </p:cNvPr>
          <p:cNvGrpSpPr/>
          <p:nvPr/>
        </p:nvGrpSpPr>
        <p:grpSpPr>
          <a:xfrm>
            <a:off x="574661" y="4216203"/>
            <a:ext cx="830349" cy="561975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60" name="Freihandform: Form 59">
              <a:extLst>
                <a:ext uri="{FF2B5EF4-FFF2-40B4-BE49-F238E27FC236}">
                  <a16:creationId xmlns:a16="http://schemas.microsoft.com/office/drawing/2014/main" id="{9CEE94FC-2FB8-E58F-C722-923683423CD0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61" name="Freihandform: Form 60">
              <a:extLst>
                <a:ext uri="{FF2B5EF4-FFF2-40B4-BE49-F238E27FC236}">
                  <a16:creationId xmlns:a16="http://schemas.microsoft.com/office/drawing/2014/main" id="{80D294FC-C97D-5654-DFCB-ABCB4B69ED22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62" name="Freihandform: Form 61">
              <a:extLst>
                <a:ext uri="{FF2B5EF4-FFF2-40B4-BE49-F238E27FC236}">
                  <a16:creationId xmlns:a16="http://schemas.microsoft.com/office/drawing/2014/main" id="{92A7D9EF-D8EA-7F73-4755-EABE0E1B22E9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pic>
        <p:nvPicPr>
          <p:cNvPr id="57" name="Fisch schwarz" descr="Fisch mit einfarbiger Füllung">
            <a:extLst>
              <a:ext uri="{FF2B5EF4-FFF2-40B4-BE49-F238E27FC236}">
                <a16:creationId xmlns:a16="http://schemas.microsoft.com/office/drawing/2014/main" id="{BB3C1730-B675-3EEE-FFAF-7F875AD244C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4200" y="2931300"/>
            <a:ext cx="914400" cy="914400"/>
          </a:xfrm>
          <a:prstGeom prst="rect">
            <a:avLst/>
          </a:prstGeom>
        </p:spPr>
      </p:pic>
      <p:sp>
        <p:nvSpPr>
          <p:cNvPr id="63" name="Fisch weiß klein">
            <a:extLst>
              <a:ext uri="{FF2B5EF4-FFF2-40B4-BE49-F238E27FC236}">
                <a16:creationId xmlns:a16="http://schemas.microsoft.com/office/drawing/2014/main" id="{31F7304C-CAA9-AEE9-1F9D-2272CD534D3C}"/>
              </a:ext>
            </a:extLst>
          </p:cNvPr>
          <p:cNvSpPr/>
          <p:nvPr/>
        </p:nvSpPr>
        <p:spPr>
          <a:xfrm>
            <a:off x="1618975" y="3770529"/>
            <a:ext cx="268014" cy="150342"/>
          </a:xfrm>
          <a:custGeom>
            <a:avLst/>
            <a:gdLst>
              <a:gd name="connsiteX0" fmla="*/ 168430 w 268014"/>
              <a:gd name="connsiteY0" fmla="*/ 26270 h 150342"/>
              <a:gd name="connsiteX1" fmla="*/ 168430 w 268014"/>
              <a:gd name="connsiteY1" fmla="*/ 26270 h 150342"/>
              <a:gd name="connsiteX2" fmla="*/ 148790 w 268014"/>
              <a:gd name="connsiteY2" fmla="*/ 27622 h 150342"/>
              <a:gd name="connsiteX3" fmla="*/ 96536 w 268014"/>
              <a:gd name="connsiteY3" fmla="*/ 0 h 150342"/>
              <a:gd name="connsiteX4" fmla="*/ 97031 w 268014"/>
              <a:gd name="connsiteY4" fmla="*/ 16345 h 150342"/>
              <a:gd name="connsiteX5" fmla="*/ 100374 w 268014"/>
              <a:gd name="connsiteY5" fmla="*/ 38205 h 150342"/>
              <a:gd name="connsiteX6" fmla="*/ 94602 w 268014"/>
              <a:gd name="connsiteY6" fmla="*/ 39767 h 150342"/>
              <a:gd name="connsiteX7" fmla="*/ 52302 w 268014"/>
              <a:gd name="connsiteY7" fmla="*/ 48749 h 150342"/>
              <a:gd name="connsiteX8" fmla="*/ 57 w 268014"/>
              <a:gd name="connsiteY8" fmla="*/ 24194 h 150342"/>
              <a:gd name="connsiteX9" fmla="*/ 1314 w 268014"/>
              <a:gd name="connsiteY9" fmla="*/ 40567 h 150342"/>
              <a:gd name="connsiteX10" fmla="*/ 10154 w 268014"/>
              <a:gd name="connsiteY10" fmla="*/ 66504 h 150342"/>
              <a:gd name="connsiteX11" fmla="*/ 14373 w 268014"/>
              <a:gd name="connsiteY11" fmla="*/ 75200 h 150342"/>
              <a:gd name="connsiteX12" fmla="*/ 10163 w 268014"/>
              <a:gd name="connsiteY12" fmla="*/ 83906 h 150342"/>
              <a:gd name="connsiteX13" fmla="*/ 1314 w 268014"/>
              <a:gd name="connsiteY13" fmla="*/ 109909 h 150342"/>
              <a:gd name="connsiteX14" fmla="*/ 0 w 268014"/>
              <a:gd name="connsiteY14" fmla="*/ 126301 h 150342"/>
              <a:gd name="connsiteX15" fmla="*/ 52283 w 268014"/>
              <a:gd name="connsiteY15" fmla="*/ 101641 h 150342"/>
              <a:gd name="connsiteX16" fmla="*/ 94507 w 268014"/>
              <a:gd name="connsiteY16" fmla="*/ 110614 h 150342"/>
              <a:gd name="connsiteX17" fmla="*/ 100336 w 268014"/>
              <a:gd name="connsiteY17" fmla="*/ 112185 h 150342"/>
              <a:gd name="connsiteX18" fmla="*/ 96993 w 268014"/>
              <a:gd name="connsiteY18" fmla="*/ 134007 h 150342"/>
              <a:gd name="connsiteX19" fmla="*/ 96498 w 268014"/>
              <a:gd name="connsiteY19" fmla="*/ 150343 h 150342"/>
              <a:gd name="connsiteX20" fmla="*/ 148752 w 268014"/>
              <a:gd name="connsiteY20" fmla="*/ 122768 h 150342"/>
              <a:gd name="connsiteX21" fmla="*/ 168430 w 268014"/>
              <a:gd name="connsiteY21" fmla="*/ 124111 h 150342"/>
              <a:gd name="connsiteX22" fmla="*/ 268014 w 268014"/>
              <a:gd name="connsiteY22" fmla="*/ 75200 h 150342"/>
              <a:gd name="connsiteX23" fmla="*/ 168430 w 268014"/>
              <a:gd name="connsiteY23" fmla="*/ 26270 h 150342"/>
              <a:gd name="connsiteX24" fmla="*/ 168430 w 268014"/>
              <a:gd name="connsiteY24" fmla="*/ 105070 h 150342"/>
              <a:gd name="connsiteX25" fmla="*/ 148475 w 268014"/>
              <a:gd name="connsiteY25" fmla="*/ 103499 h 150342"/>
              <a:gd name="connsiteX26" fmla="*/ 145361 w 268014"/>
              <a:gd name="connsiteY26" fmla="*/ 103013 h 150342"/>
              <a:gd name="connsiteX27" fmla="*/ 118862 w 268014"/>
              <a:gd name="connsiteY27" fmla="*/ 116957 h 150342"/>
              <a:gd name="connsiteX28" fmla="*/ 121472 w 268014"/>
              <a:gd name="connsiteY28" fmla="*/ 109252 h 150342"/>
              <a:gd name="connsiteX29" fmla="*/ 125711 w 268014"/>
              <a:gd name="connsiteY29" fmla="*/ 99089 h 150342"/>
              <a:gd name="connsiteX30" fmla="*/ 115043 w 268014"/>
              <a:gd name="connsiteY30" fmla="*/ 96364 h 150342"/>
              <a:gd name="connsiteX31" fmla="*/ 99441 w 268014"/>
              <a:gd name="connsiteY31" fmla="*/ 92231 h 150342"/>
              <a:gd name="connsiteX32" fmla="*/ 50244 w 268014"/>
              <a:gd name="connsiteY32" fmla="*/ 82591 h 150342"/>
              <a:gd name="connsiteX33" fmla="*/ 48111 w 268014"/>
              <a:gd name="connsiteY33" fmla="*/ 82591 h 150342"/>
              <a:gd name="connsiteX34" fmla="*/ 27241 w 268014"/>
              <a:gd name="connsiteY34" fmla="*/ 92402 h 150342"/>
              <a:gd name="connsiteX35" fmla="*/ 33604 w 268014"/>
              <a:gd name="connsiteY35" fmla="*/ 78400 h 150342"/>
              <a:gd name="connsiteX36" fmla="*/ 34738 w 268014"/>
              <a:gd name="connsiteY36" fmla="*/ 75200 h 150342"/>
              <a:gd name="connsiteX37" fmla="*/ 33604 w 268014"/>
              <a:gd name="connsiteY37" fmla="*/ 71999 h 150342"/>
              <a:gd name="connsiteX38" fmla="*/ 27251 w 268014"/>
              <a:gd name="connsiteY38" fmla="*/ 58036 h 150342"/>
              <a:gd name="connsiteX39" fmla="*/ 48111 w 268014"/>
              <a:gd name="connsiteY39" fmla="*/ 67847 h 150342"/>
              <a:gd name="connsiteX40" fmla="*/ 50244 w 268014"/>
              <a:gd name="connsiteY40" fmla="*/ 67847 h 150342"/>
              <a:gd name="connsiteX41" fmla="*/ 99536 w 268014"/>
              <a:gd name="connsiteY41" fmla="*/ 58160 h 150342"/>
              <a:gd name="connsiteX42" fmla="*/ 115071 w 268014"/>
              <a:gd name="connsiteY42" fmla="*/ 54035 h 150342"/>
              <a:gd name="connsiteX43" fmla="*/ 125739 w 268014"/>
              <a:gd name="connsiteY43" fmla="*/ 51302 h 150342"/>
              <a:gd name="connsiteX44" fmla="*/ 121501 w 268014"/>
              <a:gd name="connsiteY44" fmla="*/ 41148 h 150342"/>
              <a:gd name="connsiteX45" fmla="*/ 118767 w 268014"/>
              <a:gd name="connsiteY45" fmla="*/ 33328 h 150342"/>
              <a:gd name="connsiteX46" fmla="*/ 145437 w 268014"/>
              <a:gd name="connsiteY46" fmla="*/ 47387 h 150342"/>
              <a:gd name="connsiteX47" fmla="*/ 148561 w 268014"/>
              <a:gd name="connsiteY47" fmla="*/ 46901 h 150342"/>
              <a:gd name="connsiteX48" fmla="*/ 168487 w 268014"/>
              <a:gd name="connsiteY48" fmla="*/ 45320 h 150342"/>
              <a:gd name="connsiteX49" fmla="*/ 248288 w 268014"/>
              <a:gd name="connsiteY49" fmla="*/ 75200 h 150342"/>
              <a:gd name="connsiteX50" fmla="*/ 168459 w 268014"/>
              <a:gd name="connsiteY50" fmla="*/ 105070 h 15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68014" h="150342">
                <a:moveTo>
                  <a:pt x="168430" y="26270"/>
                </a:moveTo>
                <a:lnTo>
                  <a:pt x="168430" y="26270"/>
                </a:lnTo>
                <a:cubicBezTo>
                  <a:pt x="161861" y="26297"/>
                  <a:pt x="155300" y="26748"/>
                  <a:pt x="148790" y="27622"/>
                </a:cubicBezTo>
                <a:lnTo>
                  <a:pt x="96536" y="0"/>
                </a:lnTo>
                <a:lnTo>
                  <a:pt x="97031" y="16345"/>
                </a:lnTo>
                <a:cubicBezTo>
                  <a:pt x="97248" y="23741"/>
                  <a:pt x="98371" y="31082"/>
                  <a:pt x="100374" y="38205"/>
                </a:cubicBezTo>
                <a:lnTo>
                  <a:pt x="94602" y="39767"/>
                </a:lnTo>
                <a:cubicBezTo>
                  <a:pt x="80813" y="44072"/>
                  <a:pt x="66651" y="47079"/>
                  <a:pt x="52302" y="48749"/>
                </a:cubicBezTo>
                <a:lnTo>
                  <a:pt x="57" y="24194"/>
                </a:lnTo>
                <a:lnTo>
                  <a:pt x="1314" y="40567"/>
                </a:lnTo>
                <a:cubicBezTo>
                  <a:pt x="2424" y="49733"/>
                  <a:pt x="5435" y="58567"/>
                  <a:pt x="10154" y="66504"/>
                </a:cubicBezTo>
                <a:cubicBezTo>
                  <a:pt x="11668" y="69447"/>
                  <a:pt x="13125" y="72276"/>
                  <a:pt x="14373" y="75200"/>
                </a:cubicBezTo>
                <a:cubicBezTo>
                  <a:pt x="13125" y="78115"/>
                  <a:pt x="11678" y="80915"/>
                  <a:pt x="10163" y="83906"/>
                </a:cubicBezTo>
                <a:cubicBezTo>
                  <a:pt x="5443" y="91866"/>
                  <a:pt x="2429" y="100721"/>
                  <a:pt x="1314" y="109909"/>
                </a:cubicBezTo>
                <a:lnTo>
                  <a:pt x="0" y="126301"/>
                </a:lnTo>
                <a:lnTo>
                  <a:pt x="52283" y="101641"/>
                </a:lnTo>
                <a:cubicBezTo>
                  <a:pt x="66606" y="103311"/>
                  <a:pt x="80742" y="106315"/>
                  <a:pt x="94507" y="110614"/>
                </a:cubicBezTo>
                <a:lnTo>
                  <a:pt x="100336" y="112185"/>
                </a:lnTo>
                <a:cubicBezTo>
                  <a:pt x="98340" y="119297"/>
                  <a:pt x="97217" y="126624"/>
                  <a:pt x="96993" y="134007"/>
                </a:cubicBezTo>
                <a:lnTo>
                  <a:pt x="96498" y="150343"/>
                </a:lnTo>
                <a:lnTo>
                  <a:pt x="148752" y="122768"/>
                </a:lnTo>
                <a:cubicBezTo>
                  <a:pt x="155274" y="123644"/>
                  <a:pt x="161849" y="124093"/>
                  <a:pt x="168430" y="124111"/>
                </a:cubicBezTo>
                <a:cubicBezTo>
                  <a:pt x="202196" y="124120"/>
                  <a:pt x="268014" y="97717"/>
                  <a:pt x="268014" y="75200"/>
                </a:cubicBezTo>
                <a:cubicBezTo>
                  <a:pt x="268014" y="52683"/>
                  <a:pt x="202196" y="26270"/>
                  <a:pt x="168430" y="26270"/>
                </a:cubicBezTo>
                <a:close/>
                <a:moveTo>
                  <a:pt x="168430" y="105070"/>
                </a:moveTo>
                <a:cubicBezTo>
                  <a:pt x="161749" y="105046"/>
                  <a:pt x="155078" y="104521"/>
                  <a:pt x="148475" y="103499"/>
                </a:cubicBezTo>
                <a:lnTo>
                  <a:pt x="145361" y="103013"/>
                </a:lnTo>
                <a:lnTo>
                  <a:pt x="118862" y="116957"/>
                </a:lnTo>
                <a:cubicBezTo>
                  <a:pt x="119583" y="114341"/>
                  <a:pt x="120455" y="111768"/>
                  <a:pt x="121472" y="109252"/>
                </a:cubicBezTo>
                <a:lnTo>
                  <a:pt x="125711" y="99089"/>
                </a:lnTo>
                <a:lnTo>
                  <a:pt x="115043" y="96364"/>
                </a:lnTo>
                <a:cubicBezTo>
                  <a:pt x="109756" y="95012"/>
                  <a:pt x="104565" y="93602"/>
                  <a:pt x="99441" y="92231"/>
                </a:cubicBezTo>
                <a:cubicBezTo>
                  <a:pt x="83483" y="87075"/>
                  <a:pt x="66968" y="83839"/>
                  <a:pt x="50244" y="82591"/>
                </a:cubicBezTo>
                <a:lnTo>
                  <a:pt x="48111" y="82591"/>
                </a:lnTo>
                <a:lnTo>
                  <a:pt x="27241" y="92402"/>
                </a:lnTo>
                <a:cubicBezTo>
                  <a:pt x="29667" y="87880"/>
                  <a:pt x="31793" y="83203"/>
                  <a:pt x="33604" y="78400"/>
                </a:cubicBezTo>
                <a:lnTo>
                  <a:pt x="34738" y="75200"/>
                </a:lnTo>
                <a:lnTo>
                  <a:pt x="33604" y="71999"/>
                </a:lnTo>
                <a:cubicBezTo>
                  <a:pt x="31804" y="67206"/>
                  <a:pt x="29682" y="62541"/>
                  <a:pt x="27251" y="58036"/>
                </a:cubicBezTo>
                <a:lnTo>
                  <a:pt x="48111" y="67847"/>
                </a:lnTo>
                <a:lnTo>
                  <a:pt x="50244" y="67847"/>
                </a:lnTo>
                <a:cubicBezTo>
                  <a:pt x="67002" y="66590"/>
                  <a:pt x="83549" y="63338"/>
                  <a:pt x="99536" y="58160"/>
                </a:cubicBezTo>
                <a:cubicBezTo>
                  <a:pt x="104603" y="56788"/>
                  <a:pt x="109804" y="55388"/>
                  <a:pt x="115071" y="54035"/>
                </a:cubicBezTo>
                <a:lnTo>
                  <a:pt x="125739" y="51302"/>
                </a:lnTo>
                <a:lnTo>
                  <a:pt x="121501" y="41148"/>
                </a:lnTo>
                <a:cubicBezTo>
                  <a:pt x="120442" y="38595"/>
                  <a:pt x="119530" y="35985"/>
                  <a:pt x="118767" y="33328"/>
                </a:cubicBezTo>
                <a:lnTo>
                  <a:pt x="145437" y="47387"/>
                </a:lnTo>
                <a:lnTo>
                  <a:pt x="148561" y="46901"/>
                </a:lnTo>
                <a:cubicBezTo>
                  <a:pt x="155154" y="45878"/>
                  <a:pt x="161815" y="45349"/>
                  <a:pt x="168487" y="45320"/>
                </a:cubicBezTo>
                <a:cubicBezTo>
                  <a:pt x="199101" y="45320"/>
                  <a:pt x="240630" y="66132"/>
                  <a:pt x="248288" y="75200"/>
                </a:cubicBezTo>
                <a:cubicBezTo>
                  <a:pt x="240592" y="84258"/>
                  <a:pt x="199044" y="105070"/>
                  <a:pt x="168459" y="105070"/>
                </a:cubicBezTo>
                <a:close/>
              </a:path>
            </a:pathLst>
          </a:custGeom>
          <a:solidFill>
            <a:srgbClr val="000000"/>
          </a:solidFill>
          <a:ln w="10021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pic>
        <p:nvPicPr>
          <p:cNvPr id="97" name="Krebs" descr="Krebs Silhouette">
            <a:extLst>
              <a:ext uri="{FF2B5EF4-FFF2-40B4-BE49-F238E27FC236}">
                <a16:creationId xmlns:a16="http://schemas.microsoft.com/office/drawing/2014/main" id="{923E5D9E-523D-7467-47DA-B3175BBE8AC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25171" y="5392084"/>
            <a:ext cx="914400" cy="914400"/>
          </a:xfrm>
          <a:prstGeom prst="rect">
            <a:avLst/>
          </a:prstGeom>
        </p:spPr>
      </p:pic>
      <p:pic>
        <p:nvPicPr>
          <p:cNvPr id="109" name="Arztkoffer" descr="Verbandskasten Silhouette">
            <a:extLst>
              <a:ext uri="{FF2B5EF4-FFF2-40B4-BE49-F238E27FC236}">
                <a16:creationId xmlns:a16="http://schemas.microsoft.com/office/drawing/2014/main" id="{5B5EF56A-0212-2030-6743-BABAA0A8D64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666091" y="4453003"/>
            <a:ext cx="351489" cy="351489"/>
          </a:xfrm>
          <a:prstGeom prst="rect">
            <a:avLst/>
          </a:prstGeom>
        </p:spPr>
      </p:pic>
      <p:pic>
        <p:nvPicPr>
          <p:cNvPr id="111" name="Karton schwarz" descr="Schachtel mit einfarbiger Füllung">
            <a:extLst>
              <a:ext uri="{FF2B5EF4-FFF2-40B4-BE49-F238E27FC236}">
                <a16:creationId xmlns:a16="http://schemas.microsoft.com/office/drawing/2014/main" id="{7EF37949-B83B-88BA-8B5E-8DB70C33257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225432" y="4453002"/>
            <a:ext cx="398740" cy="398740"/>
          </a:xfrm>
          <a:prstGeom prst="rect">
            <a:avLst/>
          </a:prstGeom>
        </p:spPr>
      </p:pic>
      <p:pic>
        <p:nvPicPr>
          <p:cNvPr id="113" name="Karotn weiß" descr="Schachtel Silhouette">
            <a:extLst>
              <a:ext uri="{FF2B5EF4-FFF2-40B4-BE49-F238E27FC236}">
                <a16:creationId xmlns:a16="http://schemas.microsoft.com/office/drawing/2014/main" id="{3E127279-511E-B267-1ABC-F2089CF48BB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674348" y="4219202"/>
            <a:ext cx="321315" cy="321315"/>
          </a:xfrm>
          <a:prstGeom prst="rect">
            <a:avLst/>
          </a:prstGeom>
        </p:spPr>
      </p:pic>
      <p:pic>
        <p:nvPicPr>
          <p:cNvPr id="12" name="Koffer" descr="Koffer Silhouette">
            <a:extLst>
              <a:ext uri="{FF2B5EF4-FFF2-40B4-BE49-F238E27FC236}">
                <a16:creationId xmlns:a16="http://schemas.microsoft.com/office/drawing/2014/main" id="{2A54306D-C7ED-3FFA-4095-9599F7A5854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119898" y="4105547"/>
            <a:ext cx="274313" cy="274313"/>
          </a:xfrm>
          <a:prstGeom prst="rect">
            <a:avLst/>
          </a:prstGeom>
        </p:spPr>
      </p:pic>
      <p:pic>
        <p:nvPicPr>
          <p:cNvPr id="28" name="Aktentasche" descr="Aktenkoffer Silhouette">
            <a:extLst>
              <a:ext uri="{FF2B5EF4-FFF2-40B4-BE49-F238E27FC236}">
                <a16:creationId xmlns:a16="http://schemas.microsoft.com/office/drawing/2014/main" id="{AD28F01D-13BC-0285-B61E-D7F258DD23C2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564856" y="4063104"/>
            <a:ext cx="321315" cy="321315"/>
          </a:xfrm>
          <a:prstGeom prst="rect">
            <a:avLst/>
          </a:prstGeom>
        </p:spPr>
      </p:pic>
      <p:grpSp>
        <p:nvGrpSpPr>
          <p:cNvPr id="32" name="Bodenluke">
            <a:extLst>
              <a:ext uri="{FF2B5EF4-FFF2-40B4-BE49-F238E27FC236}">
                <a16:creationId xmlns:a16="http://schemas.microsoft.com/office/drawing/2014/main" id="{58E95D8E-79E0-FB5C-8546-9F52F0245428}"/>
              </a:ext>
            </a:extLst>
          </p:cNvPr>
          <p:cNvGrpSpPr/>
          <p:nvPr/>
        </p:nvGrpSpPr>
        <p:grpSpPr>
          <a:xfrm>
            <a:off x="1886989" y="4851742"/>
            <a:ext cx="1119499" cy="1119499"/>
            <a:chOff x="5700045" y="4973652"/>
            <a:chExt cx="1119499" cy="1119499"/>
          </a:xfrm>
        </p:grpSpPr>
        <p:sp>
          <p:nvSpPr>
            <p:cNvPr id="29" name="Rahmen 28">
              <a:extLst>
                <a:ext uri="{FF2B5EF4-FFF2-40B4-BE49-F238E27FC236}">
                  <a16:creationId xmlns:a16="http://schemas.microsoft.com/office/drawing/2014/main" id="{BE78326C-8700-1BEE-29CE-B83F7BA94D62}"/>
                </a:ext>
              </a:extLst>
            </p:cNvPr>
            <p:cNvSpPr/>
            <p:nvPr/>
          </p:nvSpPr>
          <p:spPr>
            <a:xfrm>
              <a:off x="5700045" y="4973652"/>
              <a:ext cx="1119499" cy="1119499"/>
            </a:xfrm>
            <a:prstGeom prst="fram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0F145396-EDFA-6B94-A89F-4EA151B45C00}"/>
                </a:ext>
              </a:extLst>
            </p:cNvPr>
            <p:cNvSpPr/>
            <p:nvPr/>
          </p:nvSpPr>
          <p:spPr>
            <a:xfrm>
              <a:off x="6191427" y="5188848"/>
              <a:ext cx="106823" cy="10814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6" name="Bürostuhl">
            <a:extLst>
              <a:ext uri="{FF2B5EF4-FFF2-40B4-BE49-F238E27FC236}">
                <a16:creationId xmlns:a16="http://schemas.microsoft.com/office/drawing/2014/main" id="{29BA301C-21C4-4DB7-E225-F8CF140F466D}"/>
              </a:ext>
            </a:extLst>
          </p:cNvPr>
          <p:cNvGrpSpPr/>
          <p:nvPr/>
        </p:nvGrpSpPr>
        <p:grpSpPr>
          <a:xfrm rot="10800000">
            <a:off x="3795393" y="2671915"/>
            <a:ext cx="145280" cy="113209"/>
            <a:chOff x="5556248" y="4391024"/>
            <a:chExt cx="1133477" cy="974726"/>
          </a:xfrm>
        </p:grpSpPr>
        <p:sp>
          <p:nvSpPr>
            <p:cNvPr id="37" name="Abgerundetes Rechteck 964">
              <a:extLst>
                <a:ext uri="{FF2B5EF4-FFF2-40B4-BE49-F238E27FC236}">
                  <a16:creationId xmlns:a16="http://schemas.microsoft.com/office/drawing/2014/main" id="{041A34B3-DAC5-99AA-C337-1878BD1B46E5}"/>
                </a:ext>
              </a:extLst>
            </p:cNvPr>
            <p:cNvSpPr/>
            <p:nvPr/>
          </p:nvSpPr>
          <p:spPr>
            <a:xfrm>
              <a:off x="5715000" y="4549775"/>
              <a:ext cx="815975" cy="815975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Abgerundetes Rechteck 965">
              <a:extLst>
                <a:ext uri="{FF2B5EF4-FFF2-40B4-BE49-F238E27FC236}">
                  <a16:creationId xmlns:a16="http://schemas.microsoft.com/office/drawing/2014/main" id="{D39F0DB3-CE29-D457-4A78-EE482ABFE8B3}"/>
                </a:ext>
              </a:extLst>
            </p:cNvPr>
            <p:cNvSpPr/>
            <p:nvPr/>
          </p:nvSpPr>
          <p:spPr>
            <a:xfrm>
              <a:off x="5715000" y="4391025"/>
              <a:ext cx="815975" cy="207962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Abgerundetes Rechteck 966">
              <a:extLst>
                <a:ext uri="{FF2B5EF4-FFF2-40B4-BE49-F238E27FC236}">
                  <a16:creationId xmlns:a16="http://schemas.microsoft.com/office/drawing/2014/main" id="{AC8D3AD2-0A13-5E3E-6D2D-120EB68B9C4C}"/>
                </a:ext>
              </a:extLst>
            </p:cNvPr>
            <p:cNvSpPr/>
            <p:nvPr/>
          </p:nvSpPr>
          <p:spPr>
            <a:xfrm>
              <a:off x="5848351" y="4391024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Abgerundetes Rechteck 967">
              <a:extLst>
                <a:ext uri="{FF2B5EF4-FFF2-40B4-BE49-F238E27FC236}">
                  <a16:creationId xmlns:a16="http://schemas.microsoft.com/office/drawing/2014/main" id="{062A2E23-A40B-088D-ACDD-DCF740AF8187}"/>
                </a:ext>
              </a:extLst>
            </p:cNvPr>
            <p:cNvSpPr/>
            <p:nvPr/>
          </p:nvSpPr>
          <p:spPr>
            <a:xfrm rot="5400000">
              <a:off x="6337300" y="4870450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Abgerundetes Rechteck 968">
              <a:extLst>
                <a:ext uri="{FF2B5EF4-FFF2-40B4-BE49-F238E27FC236}">
                  <a16:creationId xmlns:a16="http://schemas.microsoft.com/office/drawing/2014/main" id="{EAE305D7-E110-AC1E-C658-3DB78BA298A7}"/>
                </a:ext>
              </a:extLst>
            </p:cNvPr>
            <p:cNvSpPr/>
            <p:nvPr/>
          </p:nvSpPr>
          <p:spPr>
            <a:xfrm rot="5400000">
              <a:off x="5362574" y="4870450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Abgerundetes Rechteck 969">
              <a:extLst>
                <a:ext uri="{FF2B5EF4-FFF2-40B4-BE49-F238E27FC236}">
                  <a16:creationId xmlns:a16="http://schemas.microsoft.com/office/drawing/2014/main" id="{3E26B68D-DAC3-F69C-EE15-F72046D0A6D1}"/>
                </a:ext>
              </a:extLst>
            </p:cNvPr>
            <p:cNvSpPr/>
            <p:nvPr/>
          </p:nvSpPr>
          <p:spPr>
            <a:xfrm>
              <a:off x="5848351" y="4676775"/>
              <a:ext cx="546100" cy="688975"/>
            </a:xfrm>
            <a:prstGeom prst="roundRect">
              <a:avLst>
                <a:gd name="adj" fmla="val 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4" name="Schreibtisch">
            <a:extLst>
              <a:ext uri="{FF2B5EF4-FFF2-40B4-BE49-F238E27FC236}">
                <a16:creationId xmlns:a16="http://schemas.microsoft.com/office/drawing/2014/main" id="{54F42DE1-E835-5069-07E5-8F4FA55BB305}"/>
              </a:ext>
            </a:extLst>
          </p:cNvPr>
          <p:cNvSpPr/>
          <p:nvPr/>
        </p:nvSpPr>
        <p:spPr>
          <a:xfrm>
            <a:off x="3702050" y="2492896"/>
            <a:ext cx="326214" cy="126928"/>
          </a:xfrm>
          <a:prstGeom prst="rect">
            <a:avLst/>
          </a:prstGeom>
          <a:solidFill>
            <a:srgbClr val="D9D9D9"/>
          </a:solidFill>
          <a:ln w="6350" cmpd="sng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45" name="Kleiner Stuhl">
            <a:extLst>
              <a:ext uri="{FF2B5EF4-FFF2-40B4-BE49-F238E27FC236}">
                <a16:creationId xmlns:a16="http://schemas.microsoft.com/office/drawing/2014/main" id="{8421618C-7B4F-343C-661A-05653F1550F9}"/>
              </a:ext>
            </a:extLst>
          </p:cNvPr>
          <p:cNvGrpSpPr/>
          <p:nvPr/>
        </p:nvGrpSpPr>
        <p:grpSpPr>
          <a:xfrm rot="11235713" flipH="1">
            <a:off x="3883184" y="2283192"/>
            <a:ext cx="74283" cy="74363"/>
            <a:chOff x="4010024" y="4158190"/>
            <a:chExt cx="987426" cy="988485"/>
          </a:xfrm>
        </p:grpSpPr>
        <p:sp>
          <p:nvSpPr>
            <p:cNvPr id="46" name="Abgerundetes Rechteck 973">
              <a:extLst>
                <a:ext uri="{FF2B5EF4-FFF2-40B4-BE49-F238E27FC236}">
                  <a16:creationId xmlns:a16="http://schemas.microsoft.com/office/drawing/2014/main" id="{849DF00A-80AC-F85D-6642-E84F51FB843D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Trapez 974">
              <a:extLst>
                <a:ext uri="{FF2B5EF4-FFF2-40B4-BE49-F238E27FC236}">
                  <a16:creationId xmlns:a16="http://schemas.microsoft.com/office/drawing/2014/main" id="{74195D49-2981-3757-627E-AF5F1A8DC047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Trapez 975">
              <a:extLst>
                <a:ext uri="{FF2B5EF4-FFF2-40B4-BE49-F238E27FC236}">
                  <a16:creationId xmlns:a16="http://schemas.microsoft.com/office/drawing/2014/main" id="{3E850F09-09AB-301C-45B2-9239019EEFAA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9" name="Gruppierung 976">
            <a:extLst>
              <a:ext uri="{FF2B5EF4-FFF2-40B4-BE49-F238E27FC236}">
                <a16:creationId xmlns:a16="http://schemas.microsoft.com/office/drawing/2014/main" id="{2A05213D-4E39-D4D8-8722-AA691C3EAAA5}"/>
              </a:ext>
            </a:extLst>
          </p:cNvPr>
          <p:cNvGrpSpPr/>
          <p:nvPr/>
        </p:nvGrpSpPr>
        <p:grpSpPr>
          <a:xfrm rot="11235713" flipH="1">
            <a:off x="3732832" y="2273780"/>
            <a:ext cx="74283" cy="74363"/>
            <a:chOff x="4010024" y="4158190"/>
            <a:chExt cx="987426" cy="988485"/>
          </a:xfrm>
        </p:grpSpPr>
        <p:sp>
          <p:nvSpPr>
            <p:cNvPr id="54" name="Abgerundetes Rechteck 977">
              <a:extLst>
                <a:ext uri="{FF2B5EF4-FFF2-40B4-BE49-F238E27FC236}">
                  <a16:creationId xmlns:a16="http://schemas.microsoft.com/office/drawing/2014/main" id="{8180ADE8-1CDC-B096-7E7C-1739AABEB3A2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Trapez 978">
              <a:extLst>
                <a:ext uri="{FF2B5EF4-FFF2-40B4-BE49-F238E27FC236}">
                  <a16:creationId xmlns:a16="http://schemas.microsoft.com/office/drawing/2014/main" id="{74010FBE-F467-2DEE-7711-00A506175A3F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Trapez 979">
              <a:extLst>
                <a:ext uri="{FF2B5EF4-FFF2-40B4-BE49-F238E27FC236}">
                  <a16:creationId xmlns:a16="http://schemas.microsoft.com/office/drawing/2014/main" id="{DC31D033-29B4-EBA3-1F1F-03DE50D2AACB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96" name="Tablet" descr="Tablet mit einfarbiger Füllung">
            <a:extLst>
              <a:ext uri="{FF2B5EF4-FFF2-40B4-BE49-F238E27FC236}">
                <a16:creationId xmlns:a16="http://schemas.microsoft.com/office/drawing/2014/main" id="{8196713E-1778-5A1C-8CEF-1B74A7B47392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4495800" y="2971800"/>
            <a:ext cx="457200" cy="457200"/>
          </a:xfrm>
          <a:prstGeom prst="rect">
            <a:avLst/>
          </a:prstGeom>
        </p:spPr>
      </p:pic>
      <p:grpSp>
        <p:nvGrpSpPr>
          <p:cNvPr id="11" name="Waschbecken">
            <a:extLst>
              <a:ext uri="{FF2B5EF4-FFF2-40B4-BE49-F238E27FC236}">
                <a16:creationId xmlns:a16="http://schemas.microsoft.com/office/drawing/2014/main" id="{CF360078-C2B8-988C-0B5E-9D38038E9911}"/>
              </a:ext>
            </a:extLst>
          </p:cNvPr>
          <p:cNvGrpSpPr/>
          <p:nvPr/>
        </p:nvGrpSpPr>
        <p:grpSpPr>
          <a:xfrm rot="16200000">
            <a:off x="5170731" y="2042969"/>
            <a:ext cx="188376" cy="289139"/>
            <a:chOff x="6482774" y="2709050"/>
            <a:chExt cx="597475" cy="926325"/>
          </a:xfrm>
        </p:grpSpPr>
        <p:sp>
          <p:nvSpPr>
            <p:cNvPr id="27" name="Abgerundetes Rechteck 707">
              <a:extLst>
                <a:ext uri="{FF2B5EF4-FFF2-40B4-BE49-F238E27FC236}">
                  <a16:creationId xmlns:a16="http://schemas.microsoft.com/office/drawing/2014/main" id="{BCC28C93-D27C-DDC5-D868-3D9FD6DE5A3A}"/>
                </a:ext>
              </a:extLst>
            </p:cNvPr>
            <p:cNvSpPr/>
            <p:nvPr/>
          </p:nvSpPr>
          <p:spPr>
            <a:xfrm>
              <a:off x="6482774" y="2709050"/>
              <a:ext cx="597475" cy="926325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Oval 708">
              <a:extLst>
                <a:ext uri="{FF2B5EF4-FFF2-40B4-BE49-F238E27FC236}">
                  <a16:creationId xmlns:a16="http://schemas.microsoft.com/office/drawing/2014/main" id="{5414EBD9-3282-023A-45AC-E8A925AEA602}"/>
                </a:ext>
              </a:extLst>
            </p:cNvPr>
            <p:cNvSpPr/>
            <p:nvPr/>
          </p:nvSpPr>
          <p:spPr>
            <a:xfrm>
              <a:off x="6626225" y="2813845"/>
              <a:ext cx="381000" cy="704055"/>
            </a:xfrm>
            <a:prstGeom prst="ellipse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8" name="Oval 709">
              <a:extLst>
                <a:ext uri="{FF2B5EF4-FFF2-40B4-BE49-F238E27FC236}">
                  <a16:creationId xmlns:a16="http://schemas.microsoft.com/office/drawing/2014/main" id="{06CF3258-9C86-1369-4976-C7A26CFF201F}"/>
                </a:ext>
              </a:extLst>
            </p:cNvPr>
            <p:cNvSpPr/>
            <p:nvPr/>
          </p:nvSpPr>
          <p:spPr>
            <a:xfrm>
              <a:off x="6674502" y="3144045"/>
              <a:ext cx="60325" cy="56355"/>
            </a:xfrm>
            <a:prstGeom prst="ellipse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12" name="Behandlungsstuhl">
            <a:extLst>
              <a:ext uri="{FF2B5EF4-FFF2-40B4-BE49-F238E27FC236}">
                <a16:creationId xmlns:a16="http://schemas.microsoft.com/office/drawing/2014/main" id="{BB695FF2-E9E8-FACE-FA76-6112AF3C9926}"/>
              </a:ext>
            </a:extLst>
          </p:cNvPr>
          <p:cNvGrpSpPr/>
          <p:nvPr/>
        </p:nvGrpSpPr>
        <p:grpSpPr>
          <a:xfrm rot="10800000" flipH="1">
            <a:off x="1208189" y="1361041"/>
            <a:ext cx="323431" cy="341214"/>
            <a:chOff x="5930899" y="3263899"/>
            <a:chExt cx="669926" cy="590550"/>
          </a:xfrm>
        </p:grpSpPr>
        <p:sp>
          <p:nvSpPr>
            <p:cNvPr id="114" name="Trapez 399">
              <a:extLst>
                <a:ext uri="{FF2B5EF4-FFF2-40B4-BE49-F238E27FC236}">
                  <a16:creationId xmlns:a16="http://schemas.microsoft.com/office/drawing/2014/main" id="{172DE51B-12FD-1128-D488-32AC91F6C8AE}"/>
                </a:ext>
              </a:extLst>
            </p:cNvPr>
            <p:cNvSpPr/>
            <p:nvPr/>
          </p:nvSpPr>
          <p:spPr>
            <a:xfrm>
              <a:off x="5930900" y="3311524"/>
              <a:ext cx="669925" cy="542925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5" name="Trapez 400">
              <a:extLst>
                <a:ext uri="{FF2B5EF4-FFF2-40B4-BE49-F238E27FC236}">
                  <a16:creationId xmlns:a16="http://schemas.microsoft.com/office/drawing/2014/main" id="{3EB32DD3-0169-0F9B-4D76-54A20B5222F2}"/>
                </a:ext>
              </a:extLst>
            </p:cNvPr>
            <p:cNvSpPr/>
            <p:nvPr/>
          </p:nvSpPr>
          <p:spPr>
            <a:xfrm rot="10800000">
              <a:off x="5930899" y="3263899"/>
              <a:ext cx="669925" cy="47624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2" name="Behandlungs-Bot">
            <a:extLst>
              <a:ext uri="{FF2B5EF4-FFF2-40B4-BE49-F238E27FC236}">
                <a16:creationId xmlns:a16="http://schemas.microsoft.com/office/drawing/2014/main" id="{A1998163-60A4-66F1-439B-74610E637CEE}"/>
              </a:ext>
            </a:extLst>
          </p:cNvPr>
          <p:cNvGrpSpPr/>
          <p:nvPr/>
        </p:nvGrpSpPr>
        <p:grpSpPr>
          <a:xfrm>
            <a:off x="7122984" y="3960723"/>
            <a:ext cx="309720" cy="579794"/>
            <a:chOff x="5909994" y="712574"/>
            <a:chExt cx="309720" cy="579794"/>
          </a:xfrm>
        </p:grpSpPr>
        <p:sp>
          <p:nvSpPr>
            <p:cNvPr id="121" name="Flussdiagramm: Manuelle Verarbeitung 120">
              <a:extLst>
                <a:ext uri="{FF2B5EF4-FFF2-40B4-BE49-F238E27FC236}">
                  <a16:creationId xmlns:a16="http://schemas.microsoft.com/office/drawing/2014/main" id="{F0204AA6-65FD-8E90-0018-166C17D258E3}"/>
                </a:ext>
              </a:extLst>
            </p:cNvPr>
            <p:cNvSpPr/>
            <p:nvPr/>
          </p:nvSpPr>
          <p:spPr>
            <a:xfrm rot="659008" flipH="1">
              <a:off x="6038815" y="1184368"/>
              <a:ext cx="36000" cy="108000"/>
            </a:xfrm>
            <a:prstGeom prst="flowChartManualOperation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" name="Ellipse 115">
              <a:extLst>
                <a:ext uri="{FF2B5EF4-FFF2-40B4-BE49-F238E27FC236}">
                  <a16:creationId xmlns:a16="http://schemas.microsoft.com/office/drawing/2014/main" id="{467C6BF8-A4FF-B59A-FCC9-2E654DF56BEF}"/>
                </a:ext>
              </a:extLst>
            </p:cNvPr>
            <p:cNvSpPr/>
            <p:nvPr/>
          </p:nvSpPr>
          <p:spPr>
            <a:xfrm>
              <a:off x="5909994" y="712574"/>
              <a:ext cx="309720" cy="309720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7" name="Ellipse 116">
              <a:extLst>
                <a:ext uri="{FF2B5EF4-FFF2-40B4-BE49-F238E27FC236}">
                  <a16:creationId xmlns:a16="http://schemas.microsoft.com/office/drawing/2014/main" id="{B177C813-BA72-7526-25C9-A93F6081AFA3}"/>
                </a:ext>
              </a:extLst>
            </p:cNvPr>
            <p:cNvSpPr/>
            <p:nvPr/>
          </p:nvSpPr>
          <p:spPr>
            <a:xfrm>
              <a:off x="5951151" y="759448"/>
              <a:ext cx="227407" cy="227407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9" name="Ellipse 118">
              <a:extLst>
                <a:ext uri="{FF2B5EF4-FFF2-40B4-BE49-F238E27FC236}">
                  <a16:creationId xmlns:a16="http://schemas.microsoft.com/office/drawing/2014/main" id="{F3FEFFCE-AEA6-C19F-966E-F29FB5656D1A}"/>
                </a:ext>
              </a:extLst>
            </p:cNvPr>
            <p:cNvSpPr/>
            <p:nvPr/>
          </p:nvSpPr>
          <p:spPr>
            <a:xfrm>
              <a:off x="5963355" y="771652"/>
              <a:ext cx="203001" cy="203001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8" name="Flussdiagramm: Manuelle Verarbeitung 117">
              <a:extLst>
                <a:ext uri="{FF2B5EF4-FFF2-40B4-BE49-F238E27FC236}">
                  <a16:creationId xmlns:a16="http://schemas.microsoft.com/office/drawing/2014/main" id="{FEA1CB97-F54E-D950-27F5-48096FBCC924}"/>
                </a:ext>
              </a:extLst>
            </p:cNvPr>
            <p:cNvSpPr/>
            <p:nvPr/>
          </p:nvSpPr>
          <p:spPr>
            <a:xfrm>
              <a:off x="6035398" y="863931"/>
              <a:ext cx="58917" cy="309720"/>
            </a:xfrm>
            <a:prstGeom prst="flowChartManualOperation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Ellipse 119">
              <a:extLst>
                <a:ext uri="{FF2B5EF4-FFF2-40B4-BE49-F238E27FC236}">
                  <a16:creationId xmlns:a16="http://schemas.microsoft.com/office/drawing/2014/main" id="{95DFBA0F-5A05-BA83-CF7A-77A7135792CA}"/>
                </a:ext>
              </a:extLst>
            </p:cNvPr>
            <p:cNvSpPr/>
            <p:nvPr/>
          </p:nvSpPr>
          <p:spPr>
            <a:xfrm>
              <a:off x="6039177" y="1148262"/>
              <a:ext cx="58917" cy="58917"/>
            </a:xfrm>
            <a:prstGeom prst="ellipse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7" name="Reinigungsdrohne">
            <a:extLst>
              <a:ext uri="{FF2B5EF4-FFF2-40B4-BE49-F238E27FC236}">
                <a16:creationId xmlns:a16="http://schemas.microsoft.com/office/drawing/2014/main" id="{CE10556C-6A72-1935-A843-4A133AED7876}"/>
              </a:ext>
            </a:extLst>
          </p:cNvPr>
          <p:cNvGrpSpPr/>
          <p:nvPr/>
        </p:nvGrpSpPr>
        <p:grpSpPr>
          <a:xfrm>
            <a:off x="6581775" y="2144879"/>
            <a:ext cx="474945" cy="474945"/>
            <a:chOff x="6581775" y="2144879"/>
            <a:chExt cx="474945" cy="474945"/>
          </a:xfrm>
        </p:grpSpPr>
        <p:sp>
          <p:nvSpPr>
            <p:cNvPr id="123" name="Ellipse 122">
              <a:extLst>
                <a:ext uri="{FF2B5EF4-FFF2-40B4-BE49-F238E27FC236}">
                  <a16:creationId xmlns:a16="http://schemas.microsoft.com/office/drawing/2014/main" id="{0D895DE0-221B-1067-2EBE-B3D3B648843F}"/>
                </a:ext>
              </a:extLst>
            </p:cNvPr>
            <p:cNvSpPr/>
            <p:nvPr/>
          </p:nvSpPr>
          <p:spPr>
            <a:xfrm>
              <a:off x="6581775" y="2144879"/>
              <a:ext cx="474945" cy="474945"/>
            </a:xfrm>
            <a:prstGeom prst="ellipse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4" name="Ellipse 123">
              <a:extLst>
                <a:ext uri="{FF2B5EF4-FFF2-40B4-BE49-F238E27FC236}">
                  <a16:creationId xmlns:a16="http://schemas.microsoft.com/office/drawing/2014/main" id="{E73DCA2D-8A8D-6B4C-163D-8F282717A401}"/>
                </a:ext>
              </a:extLst>
            </p:cNvPr>
            <p:cNvSpPr/>
            <p:nvPr/>
          </p:nvSpPr>
          <p:spPr>
            <a:xfrm>
              <a:off x="6591918" y="2155022"/>
              <a:ext cx="454657" cy="454657"/>
            </a:xfrm>
            <a:prstGeom prst="ellipse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5" name="Trapezoid 124">
              <a:extLst>
                <a:ext uri="{FF2B5EF4-FFF2-40B4-BE49-F238E27FC236}">
                  <a16:creationId xmlns:a16="http://schemas.microsoft.com/office/drawing/2014/main" id="{3CD389AA-56A5-0BA0-0640-77506D7A5B76}"/>
                </a:ext>
              </a:extLst>
            </p:cNvPr>
            <p:cNvSpPr/>
            <p:nvPr/>
          </p:nvSpPr>
          <p:spPr>
            <a:xfrm rot="10800000">
              <a:off x="6736326" y="2403779"/>
              <a:ext cx="165838" cy="100648"/>
            </a:xfrm>
            <a:prstGeom prst="trapezoid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0" name="Trapezoid 139">
              <a:extLst>
                <a:ext uri="{FF2B5EF4-FFF2-40B4-BE49-F238E27FC236}">
                  <a16:creationId xmlns:a16="http://schemas.microsoft.com/office/drawing/2014/main" id="{BCFCB3B1-943A-66C4-B602-5ACEC1F0607A}"/>
                </a:ext>
              </a:extLst>
            </p:cNvPr>
            <p:cNvSpPr/>
            <p:nvPr/>
          </p:nvSpPr>
          <p:spPr>
            <a:xfrm>
              <a:off x="6736326" y="2236057"/>
              <a:ext cx="165838" cy="100648"/>
            </a:xfrm>
            <a:prstGeom prst="trapezoid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37" name="Blutspendestuhl">
            <a:extLst>
              <a:ext uri="{FF2B5EF4-FFF2-40B4-BE49-F238E27FC236}">
                <a16:creationId xmlns:a16="http://schemas.microsoft.com/office/drawing/2014/main" id="{FC101660-82CA-CDD8-F80C-E9C5E825072A}"/>
              </a:ext>
            </a:extLst>
          </p:cNvPr>
          <p:cNvGrpSpPr/>
          <p:nvPr/>
        </p:nvGrpSpPr>
        <p:grpSpPr>
          <a:xfrm>
            <a:off x="3245968" y="5364538"/>
            <a:ext cx="693364" cy="1077849"/>
            <a:chOff x="6252744" y="3691783"/>
            <a:chExt cx="693364" cy="1077849"/>
          </a:xfrm>
        </p:grpSpPr>
        <p:sp>
          <p:nvSpPr>
            <p:cNvPr id="110" name="Rechteck: abgerundete Ecken 109">
              <a:extLst>
                <a:ext uri="{FF2B5EF4-FFF2-40B4-BE49-F238E27FC236}">
                  <a16:creationId xmlns:a16="http://schemas.microsoft.com/office/drawing/2014/main" id="{DF8BB65A-769D-6A88-1888-7ECB62591DEC}"/>
                </a:ext>
              </a:extLst>
            </p:cNvPr>
            <p:cNvSpPr/>
            <p:nvPr/>
          </p:nvSpPr>
          <p:spPr>
            <a:xfrm>
              <a:off x="6358071" y="3691783"/>
              <a:ext cx="361163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8" name="Rechteck: abgerundete Ecken 127">
              <a:extLst>
                <a:ext uri="{FF2B5EF4-FFF2-40B4-BE49-F238E27FC236}">
                  <a16:creationId xmlns:a16="http://schemas.microsoft.com/office/drawing/2014/main" id="{D4ED3A85-C207-1C4D-91E7-064BF25A1CA1}"/>
                </a:ext>
              </a:extLst>
            </p:cNvPr>
            <p:cNvSpPr/>
            <p:nvPr/>
          </p:nvSpPr>
          <p:spPr>
            <a:xfrm>
              <a:off x="6360311" y="4121866"/>
              <a:ext cx="361163" cy="23679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36" name="Blutaufnahme">
              <a:extLst>
                <a:ext uri="{FF2B5EF4-FFF2-40B4-BE49-F238E27FC236}">
                  <a16:creationId xmlns:a16="http://schemas.microsoft.com/office/drawing/2014/main" id="{D310D312-55DD-0C99-2CC5-3EF503573A3C}"/>
                </a:ext>
              </a:extLst>
            </p:cNvPr>
            <p:cNvGrpSpPr/>
            <p:nvPr/>
          </p:nvGrpSpPr>
          <p:grpSpPr>
            <a:xfrm>
              <a:off x="6797048" y="3998853"/>
              <a:ext cx="149060" cy="505005"/>
              <a:chOff x="6849434" y="3998853"/>
              <a:chExt cx="149060" cy="505005"/>
            </a:xfrm>
          </p:grpSpPr>
          <p:sp>
            <p:nvSpPr>
              <p:cNvPr id="132" name="Rechteck 131">
                <a:extLst>
                  <a:ext uri="{FF2B5EF4-FFF2-40B4-BE49-F238E27FC236}">
                    <a16:creationId xmlns:a16="http://schemas.microsoft.com/office/drawing/2014/main" id="{73E01D17-E95A-4587-3ACE-03B2932114B9}"/>
                  </a:ext>
                </a:extLst>
              </p:cNvPr>
              <p:cNvSpPr/>
              <p:nvPr/>
            </p:nvSpPr>
            <p:spPr>
              <a:xfrm>
                <a:off x="6849434" y="3998853"/>
                <a:ext cx="149060" cy="50500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3" name="Rechteck: abgeschrägt 132">
                <a:extLst>
                  <a:ext uri="{FF2B5EF4-FFF2-40B4-BE49-F238E27FC236}">
                    <a16:creationId xmlns:a16="http://schemas.microsoft.com/office/drawing/2014/main" id="{F7C9AA7B-B7F7-0DA1-C4C9-4550A8FCFE74}"/>
                  </a:ext>
                </a:extLst>
              </p:cNvPr>
              <p:cNvSpPr/>
              <p:nvPr/>
            </p:nvSpPr>
            <p:spPr>
              <a:xfrm>
                <a:off x="6881554" y="4020587"/>
                <a:ext cx="85034" cy="85034"/>
              </a:xfrm>
              <a:prstGeom prst="bevel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4" name="Rechteck: abgeschrägt 133">
                <a:extLst>
                  <a:ext uri="{FF2B5EF4-FFF2-40B4-BE49-F238E27FC236}">
                    <a16:creationId xmlns:a16="http://schemas.microsoft.com/office/drawing/2014/main" id="{199CB401-856F-6C6E-532F-C305D2579AB1}"/>
                  </a:ext>
                </a:extLst>
              </p:cNvPr>
              <p:cNvSpPr/>
              <p:nvPr/>
            </p:nvSpPr>
            <p:spPr>
              <a:xfrm>
                <a:off x="6881554" y="4387446"/>
                <a:ext cx="85034" cy="85034"/>
              </a:xfrm>
              <a:prstGeom prst="bevel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5" name="Kreuz 134">
                <a:extLst>
                  <a:ext uri="{FF2B5EF4-FFF2-40B4-BE49-F238E27FC236}">
                    <a16:creationId xmlns:a16="http://schemas.microsoft.com/office/drawing/2014/main" id="{58BD108D-2D74-7C2A-492B-5CBB54C24E7D}"/>
                  </a:ext>
                </a:extLst>
              </p:cNvPr>
              <p:cNvSpPr/>
              <p:nvPr/>
            </p:nvSpPr>
            <p:spPr>
              <a:xfrm>
                <a:off x="6856488" y="4169259"/>
                <a:ext cx="131279" cy="131279"/>
              </a:xfrm>
              <a:prstGeom prst="plus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29" name="Rechteck: abgerundete Ecken 128">
              <a:extLst>
                <a:ext uri="{FF2B5EF4-FFF2-40B4-BE49-F238E27FC236}">
                  <a16:creationId xmlns:a16="http://schemas.microsoft.com/office/drawing/2014/main" id="{717B0FCD-E1F6-FD48-1401-771226DA7F64}"/>
                </a:ext>
              </a:extLst>
            </p:cNvPr>
            <p:cNvSpPr/>
            <p:nvPr/>
          </p:nvSpPr>
          <p:spPr>
            <a:xfrm>
              <a:off x="6362551" y="4372484"/>
              <a:ext cx="361163" cy="3971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0" name="Rechteck: abgerundete Ecken 129">
              <a:extLst>
                <a:ext uri="{FF2B5EF4-FFF2-40B4-BE49-F238E27FC236}">
                  <a16:creationId xmlns:a16="http://schemas.microsoft.com/office/drawing/2014/main" id="{982A8085-1607-9B08-BFD7-74CACD165A7D}"/>
                </a:ext>
              </a:extLst>
            </p:cNvPr>
            <p:cNvSpPr/>
            <p:nvPr/>
          </p:nvSpPr>
          <p:spPr>
            <a:xfrm>
              <a:off x="6744534" y="4040752"/>
              <a:ext cx="87170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1" name="Rechteck: abgerundete Ecken 130">
              <a:extLst>
                <a:ext uri="{FF2B5EF4-FFF2-40B4-BE49-F238E27FC236}">
                  <a16:creationId xmlns:a16="http://schemas.microsoft.com/office/drawing/2014/main" id="{D915A75D-7B8C-6AF7-AE2B-CA206867C8D1}"/>
                </a:ext>
              </a:extLst>
            </p:cNvPr>
            <p:cNvSpPr/>
            <p:nvPr/>
          </p:nvSpPr>
          <p:spPr>
            <a:xfrm>
              <a:off x="6252744" y="4035512"/>
              <a:ext cx="87170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39" name="Freihandform: Form 138">
            <a:extLst>
              <a:ext uri="{FF2B5EF4-FFF2-40B4-BE49-F238E27FC236}">
                <a16:creationId xmlns:a16="http://schemas.microsoft.com/office/drawing/2014/main" id="{82798904-14F2-E9A6-87C6-FC57DAE158CF}"/>
              </a:ext>
            </a:extLst>
          </p:cNvPr>
          <p:cNvSpPr/>
          <p:nvPr/>
        </p:nvSpPr>
        <p:spPr>
          <a:xfrm>
            <a:off x="8856842" y="3519403"/>
            <a:ext cx="77042" cy="760576"/>
          </a:xfrm>
          <a:custGeom>
            <a:avLst/>
            <a:gdLst>
              <a:gd name="connsiteX0" fmla="*/ 0 w 77042"/>
              <a:gd name="connsiteY0" fmla="*/ 0 h 760576"/>
              <a:gd name="connsiteX1" fmla="*/ 8545 w 77042"/>
              <a:gd name="connsiteY1" fmla="*/ 153824 h 760576"/>
              <a:gd name="connsiteX2" fmla="*/ 42728 w 77042"/>
              <a:gd name="connsiteY2" fmla="*/ 273465 h 760576"/>
              <a:gd name="connsiteX3" fmla="*/ 59820 w 77042"/>
              <a:gd name="connsiteY3" fmla="*/ 341832 h 760576"/>
              <a:gd name="connsiteX4" fmla="*/ 76912 w 77042"/>
              <a:gd name="connsiteY4" fmla="*/ 760576 h 76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042" h="760576">
                <a:moveTo>
                  <a:pt x="0" y="0"/>
                </a:moveTo>
                <a:cubicBezTo>
                  <a:pt x="2848" y="51275"/>
                  <a:pt x="617" y="103086"/>
                  <a:pt x="8545" y="153824"/>
                </a:cubicBezTo>
                <a:cubicBezTo>
                  <a:pt x="14948" y="194803"/>
                  <a:pt x="31815" y="233450"/>
                  <a:pt x="42728" y="273465"/>
                </a:cubicBezTo>
                <a:cubicBezTo>
                  <a:pt x="48909" y="296128"/>
                  <a:pt x="54123" y="319043"/>
                  <a:pt x="59820" y="341832"/>
                </a:cubicBezTo>
                <a:cubicBezTo>
                  <a:pt x="79669" y="669337"/>
                  <a:pt x="76912" y="529667"/>
                  <a:pt x="76912" y="760576"/>
                </a:cubicBezTo>
              </a:path>
            </a:pathLst>
          </a:cu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Freihandform: Form 137">
            <a:extLst>
              <a:ext uri="{FF2B5EF4-FFF2-40B4-BE49-F238E27FC236}">
                <a16:creationId xmlns:a16="http://schemas.microsoft.com/office/drawing/2014/main" id="{EBDA1B5A-78D9-DADF-4F5D-877ED911B8E2}"/>
              </a:ext>
            </a:extLst>
          </p:cNvPr>
          <p:cNvSpPr/>
          <p:nvPr/>
        </p:nvSpPr>
        <p:spPr>
          <a:xfrm>
            <a:off x="8341746" y="3183561"/>
            <a:ext cx="1184275" cy="92084"/>
          </a:xfrm>
          <a:custGeom>
            <a:avLst/>
            <a:gdLst>
              <a:gd name="connsiteX0" fmla="*/ 0 w 1184275"/>
              <a:gd name="connsiteY0" fmla="*/ 92075 h 92084"/>
              <a:gd name="connsiteX1" fmla="*/ 98425 w 1184275"/>
              <a:gd name="connsiteY1" fmla="*/ 22225 h 92084"/>
              <a:gd name="connsiteX2" fmla="*/ 209550 w 1184275"/>
              <a:gd name="connsiteY2" fmla="*/ 82550 h 92084"/>
              <a:gd name="connsiteX3" fmla="*/ 311150 w 1184275"/>
              <a:gd name="connsiteY3" fmla="*/ 9525 h 92084"/>
              <a:gd name="connsiteX4" fmla="*/ 428625 w 1184275"/>
              <a:gd name="connsiteY4" fmla="*/ 88900 h 92084"/>
              <a:gd name="connsiteX5" fmla="*/ 539750 w 1184275"/>
              <a:gd name="connsiteY5" fmla="*/ 6350 h 92084"/>
              <a:gd name="connsiteX6" fmla="*/ 625475 w 1184275"/>
              <a:gd name="connsiteY6" fmla="*/ 85725 h 92084"/>
              <a:gd name="connsiteX7" fmla="*/ 755650 w 1184275"/>
              <a:gd name="connsiteY7" fmla="*/ 9525 h 92084"/>
              <a:gd name="connsiteX8" fmla="*/ 838200 w 1184275"/>
              <a:gd name="connsiteY8" fmla="*/ 85725 h 92084"/>
              <a:gd name="connsiteX9" fmla="*/ 955675 w 1184275"/>
              <a:gd name="connsiteY9" fmla="*/ 6350 h 92084"/>
              <a:gd name="connsiteX10" fmla="*/ 1050925 w 1184275"/>
              <a:gd name="connsiteY10" fmla="*/ 92075 h 92084"/>
              <a:gd name="connsiteX11" fmla="*/ 1184275 w 1184275"/>
              <a:gd name="connsiteY11" fmla="*/ 0 h 92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84275" h="92084">
                <a:moveTo>
                  <a:pt x="0" y="92075"/>
                </a:moveTo>
                <a:cubicBezTo>
                  <a:pt x="31750" y="57944"/>
                  <a:pt x="63500" y="23813"/>
                  <a:pt x="98425" y="22225"/>
                </a:cubicBezTo>
                <a:cubicBezTo>
                  <a:pt x="133350" y="20637"/>
                  <a:pt x="174096" y="84667"/>
                  <a:pt x="209550" y="82550"/>
                </a:cubicBezTo>
                <a:cubicBezTo>
                  <a:pt x="245004" y="80433"/>
                  <a:pt x="274638" y="8467"/>
                  <a:pt x="311150" y="9525"/>
                </a:cubicBezTo>
                <a:cubicBezTo>
                  <a:pt x="347662" y="10583"/>
                  <a:pt x="390525" y="89429"/>
                  <a:pt x="428625" y="88900"/>
                </a:cubicBezTo>
                <a:cubicBezTo>
                  <a:pt x="466725" y="88371"/>
                  <a:pt x="506942" y="6879"/>
                  <a:pt x="539750" y="6350"/>
                </a:cubicBezTo>
                <a:cubicBezTo>
                  <a:pt x="572558" y="5821"/>
                  <a:pt x="589492" y="85196"/>
                  <a:pt x="625475" y="85725"/>
                </a:cubicBezTo>
                <a:cubicBezTo>
                  <a:pt x="661458" y="86254"/>
                  <a:pt x="720196" y="9525"/>
                  <a:pt x="755650" y="9525"/>
                </a:cubicBezTo>
                <a:cubicBezTo>
                  <a:pt x="791104" y="9525"/>
                  <a:pt x="804863" y="86254"/>
                  <a:pt x="838200" y="85725"/>
                </a:cubicBezTo>
                <a:cubicBezTo>
                  <a:pt x="871537" y="85196"/>
                  <a:pt x="920221" y="5292"/>
                  <a:pt x="955675" y="6350"/>
                </a:cubicBezTo>
                <a:cubicBezTo>
                  <a:pt x="991129" y="7408"/>
                  <a:pt x="1012825" y="93133"/>
                  <a:pt x="1050925" y="92075"/>
                </a:cubicBezTo>
                <a:cubicBezTo>
                  <a:pt x="1089025" y="91017"/>
                  <a:pt x="1136650" y="45508"/>
                  <a:pt x="1184275" y="0"/>
                </a:cubicBezTo>
              </a:path>
            </a:pathLst>
          </a:cu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Rechteck 142">
            <a:extLst>
              <a:ext uri="{FF2B5EF4-FFF2-40B4-BE49-F238E27FC236}">
                <a16:creationId xmlns:a16="http://schemas.microsoft.com/office/drawing/2014/main" id="{885C68F7-DB2D-FB7F-D962-CA76F1CD8970}"/>
              </a:ext>
            </a:extLst>
          </p:cNvPr>
          <p:cNvSpPr/>
          <p:nvPr/>
        </p:nvSpPr>
        <p:spPr>
          <a:xfrm rot="11098902" flipH="1">
            <a:off x="1820074" y="2908135"/>
            <a:ext cx="44989" cy="1879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4" name="Rechteck 143">
            <a:extLst>
              <a:ext uri="{FF2B5EF4-FFF2-40B4-BE49-F238E27FC236}">
                <a16:creationId xmlns:a16="http://schemas.microsoft.com/office/drawing/2014/main" id="{B77D33A2-3E8D-9AF5-079F-15C0CF97A744}"/>
              </a:ext>
            </a:extLst>
          </p:cNvPr>
          <p:cNvSpPr/>
          <p:nvPr/>
        </p:nvSpPr>
        <p:spPr>
          <a:xfrm rot="11098902" flipH="1">
            <a:off x="1750852" y="2851637"/>
            <a:ext cx="44989" cy="1879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Abgerundetes Rechteck 1110">
            <a:extLst>
              <a:ext uri="{FF2B5EF4-FFF2-40B4-BE49-F238E27FC236}">
                <a16:creationId xmlns:a16="http://schemas.microsoft.com/office/drawing/2014/main" id="{B6EB87FD-AC1D-C031-A5AF-8A9BC2EF3026}"/>
              </a:ext>
            </a:extLst>
          </p:cNvPr>
          <p:cNvSpPr/>
          <p:nvPr/>
        </p:nvSpPr>
        <p:spPr>
          <a:xfrm rot="11098902" flipH="1">
            <a:off x="1102266" y="1908037"/>
            <a:ext cx="494883" cy="1080604"/>
          </a:xfrm>
          <a:prstGeom prst="round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6" name="Transporter mit Ladefäche">
            <a:extLst>
              <a:ext uri="{FF2B5EF4-FFF2-40B4-BE49-F238E27FC236}">
                <a16:creationId xmlns:a16="http://schemas.microsoft.com/office/drawing/2014/main" id="{C0A3FE53-4FBC-1A83-0B64-387134A40621}"/>
              </a:ext>
            </a:extLst>
          </p:cNvPr>
          <p:cNvGrpSpPr/>
          <p:nvPr/>
        </p:nvGrpSpPr>
        <p:grpSpPr>
          <a:xfrm>
            <a:off x="2221469" y="2234116"/>
            <a:ext cx="531254" cy="1065545"/>
            <a:chOff x="2221469" y="2234116"/>
            <a:chExt cx="531254" cy="1065545"/>
          </a:xfrm>
        </p:grpSpPr>
        <p:sp>
          <p:nvSpPr>
            <p:cNvPr id="141" name="Abgerundetes Rechteck 1103">
              <a:extLst>
                <a:ext uri="{FF2B5EF4-FFF2-40B4-BE49-F238E27FC236}">
                  <a16:creationId xmlns:a16="http://schemas.microsoft.com/office/drawing/2014/main" id="{4CC7DFB2-DBD8-FB1E-5124-48BB01E6DD99}"/>
                </a:ext>
              </a:extLst>
            </p:cNvPr>
            <p:cNvSpPr/>
            <p:nvPr/>
          </p:nvSpPr>
          <p:spPr>
            <a:xfrm rot="11098902" flipH="1">
              <a:off x="2221469" y="2714242"/>
              <a:ext cx="494883" cy="585419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2" name="Ecken des Rechtecks auf der gleichen Seite schneiden 1104">
              <a:extLst>
                <a:ext uri="{FF2B5EF4-FFF2-40B4-BE49-F238E27FC236}">
                  <a16:creationId xmlns:a16="http://schemas.microsoft.com/office/drawing/2014/main" id="{9BA80A42-5F93-C63A-1D09-DDEE5EE396CC}"/>
                </a:ext>
              </a:extLst>
            </p:cNvPr>
            <p:cNvSpPr/>
            <p:nvPr/>
          </p:nvSpPr>
          <p:spPr>
            <a:xfrm rot="11098902" flipH="1">
              <a:off x="2241721" y="2970629"/>
              <a:ext cx="449894" cy="939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5" name="Rechteck 144">
              <a:extLst>
                <a:ext uri="{FF2B5EF4-FFF2-40B4-BE49-F238E27FC236}">
                  <a16:creationId xmlns:a16="http://schemas.microsoft.com/office/drawing/2014/main" id="{18950577-D2ED-3BA2-D19F-45613A8A2E6A}"/>
                </a:ext>
              </a:extLst>
            </p:cNvPr>
            <p:cNvSpPr/>
            <p:nvPr/>
          </p:nvSpPr>
          <p:spPr>
            <a:xfrm rot="11098902" flipH="1">
              <a:off x="2246565" y="2741770"/>
              <a:ext cx="44989" cy="1879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6" name="Rechteck 145">
              <a:extLst>
                <a:ext uri="{FF2B5EF4-FFF2-40B4-BE49-F238E27FC236}">
                  <a16:creationId xmlns:a16="http://schemas.microsoft.com/office/drawing/2014/main" id="{C92E4E46-5D4D-BDD0-EE10-0ED06A2A4C33}"/>
                </a:ext>
              </a:extLst>
            </p:cNvPr>
            <p:cNvSpPr/>
            <p:nvPr/>
          </p:nvSpPr>
          <p:spPr>
            <a:xfrm rot="11098902" flipH="1">
              <a:off x="2665955" y="2779436"/>
              <a:ext cx="44989" cy="1879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7" name="Abgerundetes Rechteck 1109">
              <a:extLst>
                <a:ext uri="{FF2B5EF4-FFF2-40B4-BE49-F238E27FC236}">
                  <a16:creationId xmlns:a16="http://schemas.microsoft.com/office/drawing/2014/main" id="{EFDFFC80-2A1D-AA4D-0AF0-4338A1C4EF74}"/>
                </a:ext>
              </a:extLst>
            </p:cNvPr>
            <p:cNvSpPr/>
            <p:nvPr/>
          </p:nvSpPr>
          <p:spPr>
            <a:xfrm rot="11098902" flipH="1">
              <a:off x="2279939" y="2234116"/>
              <a:ext cx="472784" cy="517420"/>
            </a:xfrm>
            <a:prstGeom prst="roundRect">
              <a:avLst>
                <a:gd name="adj" fmla="val 794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57085645">
                    <a:custGeom>
                      <a:avLst/>
                      <a:gdLst>
                        <a:gd name="connsiteX0" fmla="*/ 0 w 472784"/>
                        <a:gd name="connsiteY0" fmla="*/ 3754 h 517420"/>
                        <a:gd name="connsiteX1" fmla="*/ 3754 w 472784"/>
                        <a:gd name="connsiteY1" fmla="*/ 0 h 517420"/>
                        <a:gd name="connsiteX2" fmla="*/ 469030 w 472784"/>
                        <a:gd name="connsiteY2" fmla="*/ 0 h 517420"/>
                        <a:gd name="connsiteX3" fmla="*/ 472784 w 472784"/>
                        <a:gd name="connsiteY3" fmla="*/ 3754 h 517420"/>
                        <a:gd name="connsiteX4" fmla="*/ 472784 w 472784"/>
                        <a:gd name="connsiteY4" fmla="*/ 513666 h 517420"/>
                        <a:gd name="connsiteX5" fmla="*/ 469030 w 472784"/>
                        <a:gd name="connsiteY5" fmla="*/ 517420 h 517420"/>
                        <a:gd name="connsiteX6" fmla="*/ 3754 w 472784"/>
                        <a:gd name="connsiteY6" fmla="*/ 517420 h 517420"/>
                        <a:gd name="connsiteX7" fmla="*/ 0 w 472784"/>
                        <a:gd name="connsiteY7" fmla="*/ 513666 h 517420"/>
                        <a:gd name="connsiteX8" fmla="*/ 0 w 472784"/>
                        <a:gd name="connsiteY8" fmla="*/ 3754 h 5174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472784" h="517420" extrusionOk="0">
                          <a:moveTo>
                            <a:pt x="0" y="3754"/>
                          </a:moveTo>
                          <a:cubicBezTo>
                            <a:pt x="-476" y="1596"/>
                            <a:pt x="1664" y="-99"/>
                            <a:pt x="3754" y="0"/>
                          </a:cubicBezTo>
                          <a:cubicBezTo>
                            <a:pt x="105778" y="22275"/>
                            <a:pt x="333861" y="-12305"/>
                            <a:pt x="469030" y="0"/>
                          </a:cubicBezTo>
                          <a:cubicBezTo>
                            <a:pt x="470822" y="-35"/>
                            <a:pt x="472737" y="1648"/>
                            <a:pt x="472784" y="3754"/>
                          </a:cubicBezTo>
                          <a:cubicBezTo>
                            <a:pt x="469672" y="247074"/>
                            <a:pt x="495463" y="286801"/>
                            <a:pt x="472784" y="513666"/>
                          </a:cubicBezTo>
                          <a:cubicBezTo>
                            <a:pt x="472477" y="515463"/>
                            <a:pt x="471175" y="517365"/>
                            <a:pt x="469030" y="517420"/>
                          </a:cubicBezTo>
                          <a:cubicBezTo>
                            <a:pt x="261688" y="523206"/>
                            <a:pt x="219558" y="533266"/>
                            <a:pt x="3754" y="517420"/>
                          </a:cubicBezTo>
                          <a:cubicBezTo>
                            <a:pt x="2000" y="517352"/>
                            <a:pt x="-64" y="515559"/>
                            <a:pt x="0" y="513666"/>
                          </a:cubicBezTo>
                          <a:cubicBezTo>
                            <a:pt x="18134" y="317568"/>
                            <a:pt x="-25287" y="140925"/>
                            <a:pt x="0" y="3754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149" name="Gruppierung 1111">
              <a:extLst>
                <a:ext uri="{FF2B5EF4-FFF2-40B4-BE49-F238E27FC236}">
                  <a16:creationId xmlns:a16="http://schemas.microsoft.com/office/drawing/2014/main" id="{E45A32E4-A3AC-AF6F-4D00-395289CBD727}"/>
                </a:ext>
              </a:extLst>
            </p:cNvPr>
            <p:cNvGrpSpPr/>
            <p:nvPr/>
          </p:nvGrpSpPr>
          <p:grpSpPr>
            <a:xfrm rot="11098902">
              <a:off x="2262687" y="3243719"/>
              <a:ext cx="368095" cy="35299"/>
              <a:chOff x="3258964" y="1391568"/>
              <a:chExt cx="648072" cy="72008"/>
            </a:xfrm>
          </p:grpSpPr>
          <p:sp>
            <p:nvSpPr>
              <p:cNvPr id="150" name="Oval 1112">
                <a:extLst>
                  <a:ext uri="{FF2B5EF4-FFF2-40B4-BE49-F238E27FC236}">
                    <a16:creationId xmlns:a16="http://schemas.microsoft.com/office/drawing/2014/main" id="{0A5E949A-B835-F233-71A5-CD587ED35053}"/>
                  </a:ext>
                </a:extLst>
              </p:cNvPr>
              <p:cNvSpPr/>
              <p:nvPr/>
            </p:nvSpPr>
            <p:spPr>
              <a:xfrm>
                <a:off x="3258964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1" name="Oval 1113">
                <a:extLst>
                  <a:ext uri="{FF2B5EF4-FFF2-40B4-BE49-F238E27FC236}">
                    <a16:creationId xmlns:a16="http://schemas.microsoft.com/office/drawing/2014/main" id="{3BFB8039-18C2-0768-3A4D-17388A50C354}"/>
                  </a:ext>
                </a:extLst>
              </p:cNvPr>
              <p:cNvSpPr/>
              <p:nvPr/>
            </p:nvSpPr>
            <p:spPr>
              <a:xfrm>
                <a:off x="3763020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52" name="Rechteck: abgerundete Ecken 151">
              <a:extLst>
                <a:ext uri="{FF2B5EF4-FFF2-40B4-BE49-F238E27FC236}">
                  <a16:creationId xmlns:a16="http://schemas.microsoft.com/office/drawing/2014/main" id="{C0AAA980-7BAF-B944-EA8F-F3386F139219}"/>
                </a:ext>
              </a:extLst>
            </p:cNvPr>
            <p:cNvSpPr/>
            <p:nvPr/>
          </p:nvSpPr>
          <p:spPr>
            <a:xfrm rot="277146">
              <a:off x="2266090" y="2758694"/>
              <a:ext cx="427941" cy="20907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60" name="Mülltonne">
            <a:extLst>
              <a:ext uri="{FF2B5EF4-FFF2-40B4-BE49-F238E27FC236}">
                <a16:creationId xmlns:a16="http://schemas.microsoft.com/office/drawing/2014/main" id="{71A4BBBE-C608-254B-9FE7-A4D7B665F4FE}"/>
              </a:ext>
            </a:extLst>
          </p:cNvPr>
          <p:cNvGrpSpPr/>
          <p:nvPr/>
        </p:nvGrpSpPr>
        <p:grpSpPr>
          <a:xfrm>
            <a:off x="5367883" y="3097924"/>
            <a:ext cx="317181" cy="331076"/>
            <a:chOff x="5367883" y="3097924"/>
            <a:chExt cx="317181" cy="331076"/>
          </a:xfrm>
        </p:grpSpPr>
        <p:sp>
          <p:nvSpPr>
            <p:cNvPr id="158" name="Rechteck: abgerundete Ecken 157">
              <a:extLst>
                <a:ext uri="{FF2B5EF4-FFF2-40B4-BE49-F238E27FC236}">
                  <a16:creationId xmlns:a16="http://schemas.microsoft.com/office/drawing/2014/main" id="{B1C2ED52-5F3C-5487-7EA8-1615DD113B61}"/>
                </a:ext>
              </a:extLst>
            </p:cNvPr>
            <p:cNvSpPr/>
            <p:nvPr/>
          </p:nvSpPr>
          <p:spPr>
            <a:xfrm>
              <a:off x="5367883" y="309792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9" name="Rechteck: abgerundete Ecken 158">
              <a:extLst>
                <a:ext uri="{FF2B5EF4-FFF2-40B4-BE49-F238E27FC236}">
                  <a16:creationId xmlns:a16="http://schemas.microsoft.com/office/drawing/2014/main" id="{0C1A9023-47D2-7F9F-FC17-38B431A2E000}"/>
                </a:ext>
              </a:extLst>
            </p:cNvPr>
            <p:cNvSpPr/>
            <p:nvPr/>
          </p:nvSpPr>
          <p:spPr>
            <a:xfrm>
              <a:off x="5639345" y="310269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3" name="Rechteck: abgerundete Ecken 152">
              <a:extLst>
                <a:ext uri="{FF2B5EF4-FFF2-40B4-BE49-F238E27FC236}">
                  <a16:creationId xmlns:a16="http://schemas.microsoft.com/office/drawing/2014/main" id="{2132B524-60D6-A7C3-C90C-8092B95965FC}"/>
                </a:ext>
              </a:extLst>
            </p:cNvPr>
            <p:cNvSpPr/>
            <p:nvPr/>
          </p:nvSpPr>
          <p:spPr>
            <a:xfrm>
              <a:off x="5372100" y="3127375"/>
              <a:ext cx="301625" cy="3016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4" name="Rechteck: abgerundete Ecken 153">
              <a:extLst>
                <a:ext uri="{FF2B5EF4-FFF2-40B4-BE49-F238E27FC236}">
                  <a16:creationId xmlns:a16="http://schemas.microsoft.com/office/drawing/2014/main" id="{3712550D-4622-2873-E584-D3F70EEEE9CE}"/>
                </a:ext>
              </a:extLst>
            </p:cNvPr>
            <p:cNvSpPr/>
            <p:nvPr/>
          </p:nvSpPr>
          <p:spPr>
            <a:xfrm>
              <a:off x="5391149" y="3143882"/>
              <a:ext cx="263525" cy="2635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5" name="Rechteck: abgerundete Ecken 154">
              <a:extLst>
                <a:ext uri="{FF2B5EF4-FFF2-40B4-BE49-F238E27FC236}">
                  <a16:creationId xmlns:a16="http://schemas.microsoft.com/office/drawing/2014/main" id="{55236339-628A-3423-CE9D-EA6DEE13BD1E}"/>
                </a:ext>
              </a:extLst>
            </p:cNvPr>
            <p:cNvSpPr/>
            <p:nvPr/>
          </p:nvSpPr>
          <p:spPr>
            <a:xfrm rot="16200000" flipV="1">
              <a:off x="5487353" y="3353591"/>
              <a:ext cx="71114" cy="4571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6" name="Rechteck: abgerundete Ecken 155">
              <a:extLst>
                <a:ext uri="{FF2B5EF4-FFF2-40B4-BE49-F238E27FC236}">
                  <a16:creationId xmlns:a16="http://schemas.microsoft.com/office/drawing/2014/main" id="{AF16E054-DCBE-8BA3-D5EF-6D6FAAB572D9}"/>
                </a:ext>
              </a:extLst>
            </p:cNvPr>
            <p:cNvSpPr/>
            <p:nvPr/>
          </p:nvSpPr>
          <p:spPr>
            <a:xfrm rot="10800000" flipV="1">
              <a:off x="5418364" y="3201108"/>
              <a:ext cx="218616" cy="460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 dirty="0"/>
            </a:p>
          </p:txBody>
        </p:sp>
      </p:grpSp>
      <p:grpSp>
        <p:nvGrpSpPr>
          <p:cNvPr id="170" name="Müllcontainer">
            <a:extLst>
              <a:ext uri="{FF2B5EF4-FFF2-40B4-BE49-F238E27FC236}">
                <a16:creationId xmlns:a16="http://schemas.microsoft.com/office/drawing/2014/main" id="{44DC1A07-D54F-D81F-4EFF-8B62B768771C}"/>
              </a:ext>
            </a:extLst>
          </p:cNvPr>
          <p:cNvGrpSpPr/>
          <p:nvPr/>
        </p:nvGrpSpPr>
        <p:grpSpPr>
          <a:xfrm>
            <a:off x="5319713" y="3636085"/>
            <a:ext cx="659606" cy="385049"/>
            <a:chOff x="5319713" y="3636085"/>
            <a:chExt cx="659606" cy="385049"/>
          </a:xfrm>
        </p:grpSpPr>
        <p:sp>
          <p:nvSpPr>
            <p:cNvPr id="162" name="Rechteck: abgerundete Ecken 161">
              <a:extLst>
                <a:ext uri="{FF2B5EF4-FFF2-40B4-BE49-F238E27FC236}">
                  <a16:creationId xmlns:a16="http://schemas.microsoft.com/office/drawing/2014/main" id="{E986AEB4-DE03-8A25-C480-3371700CA04E}"/>
                </a:ext>
              </a:extLst>
            </p:cNvPr>
            <p:cNvSpPr/>
            <p:nvPr/>
          </p:nvSpPr>
          <p:spPr>
            <a:xfrm>
              <a:off x="5322094" y="363608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3" name="Rechteck: abgerundete Ecken 162">
              <a:extLst>
                <a:ext uri="{FF2B5EF4-FFF2-40B4-BE49-F238E27FC236}">
                  <a16:creationId xmlns:a16="http://schemas.microsoft.com/office/drawing/2014/main" id="{2E6E30A8-3C3B-4811-C41D-30C2AEA87DF4}"/>
                </a:ext>
              </a:extLst>
            </p:cNvPr>
            <p:cNvSpPr/>
            <p:nvPr/>
          </p:nvSpPr>
          <p:spPr>
            <a:xfrm>
              <a:off x="5322094" y="3899691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4" name="Rechteck: abgerundete Ecken 163">
              <a:extLst>
                <a:ext uri="{FF2B5EF4-FFF2-40B4-BE49-F238E27FC236}">
                  <a16:creationId xmlns:a16="http://schemas.microsoft.com/office/drawing/2014/main" id="{0E700CE5-960E-B936-302A-57701AB97EEF}"/>
                </a:ext>
              </a:extLst>
            </p:cNvPr>
            <p:cNvSpPr/>
            <p:nvPr/>
          </p:nvSpPr>
          <p:spPr>
            <a:xfrm>
              <a:off x="5933600" y="363809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5" name="Rechteck: abgerundete Ecken 164">
              <a:extLst>
                <a:ext uri="{FF2B5EF4-FFF2-40B4-BE49-F238E27FC236}">
                  <a16:creationId xmlns:a16="http://schemas.microsoft.com/office/drawing/2014/main" id="{C5041B6E-8ACA-61E8-E54C-799317AADD8D}"/>
                </a:ext>
              </a:extLst>
            </p:cNvPr>
            <p:cNvSpPr/>
            <p:nvPr/>
          </p:nvSpPr>
          <p:spPr>
            <a:xfrm>
              <a:off x="5933600" y="3899691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1" name="Rechteck: abgerundete Ecken 160">
              <a:extLst>
                <a:ext uri="{FF2B5EF4-FFF2-40B4-BE49-F238E27FC236}">
                  <a16:creationId xmlns:a16="http://schemas.microsoft.com/office/drawing/2014/main" id="{332BE6DA-820C-0853-BA42-75D408AE9663}"/>
                </a:ext>
              </a:extLst>
            </p:cNvPr>
            <p:cNvSpPr/>
            <p:nvPr/>
          </p:nvSpPr>
          <p:spPr>
            <a:xfrm>
              <a:off x="5319713" y="3643313"/>
              <a:ext cx="659606" cy="36671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6" name="Rechteck: abgerundete Ecken 165">
              <a:extLst>
                <a:ext uri="{FF2B5EF4-FFF2-40B4-BE49-F238E27FC236}">
                  <a16:creationId xmlns:a16="http://schemas.microsoft.com/office/drawing/2014/main" id="{A2AEA3B8-2CE5-35CF-5532-8496D1A73637}"/>
                </a:ext>
              </a:extLst>
            </p:cNvPr>
            <p:cNvSpPr/>
            <p:nvPr/>
          </p:nvSpPr>
          <p:spPr>
            <a:xfrm>
              <a:off x="5335401" y="3652584"/>
              <a:ext cx="621058" cy="345281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6" name="Drohne 2">
            <a:extLst>
              <a:ext uri="{FF2B5EF4-FFF2-40B4-BE49-F238E27FC236}">
                <a16:creationId xmlns:a16="http://schemas.microsoft.com/office/drawing/2014/main" id="{0F12DD89-5AD6-41A1-BB8B-47CF45061660}"/>
              </a:ext>
            </a:extLst>
          </p:cNvPr>
          <p:cNvGrpSpPr/>
          <p:nvPr/>
        </p:nvGrpSpPr>
        <p:grpSpPr>
          <a:xfrm>
            <a:off x="7262813" y="2198844"/>
            <a:ext cx="339569" cy="339569"/>
            <a:chOff x="6553200" y="2931300"/>
            <a:chExt cx="588103" cy="588103"/>
          </a:xfrm>
        </p:grpSpPr>
        <p:sp>
          <p:nvSpPr>
            <p:cNvPr id="172" name="Ellipse 171">
              <a:extLst>
                <a:ext uri="{FF2B5EF4-FFF2-40B4-BE49-F238E27FC236}">
                  <a16:creationId xmlns:a16="http://schemas.microsoft.com/office/drawing/2014/main" id="{84C90CD1-C489-01AB-7661-B62A53CE1B44}"/>
                </a:ext>
              </a:extLst>
            </p:cNvPr>
            <p:cNvSpPr/>
            <p:nvPr/>
          </p:nvSpPr>
          <p:spPr>
            <a:xfrm>
              <a:off x="6553200" y="2931300"/>
              <a:ext cx="588103" cy="588103"/>
            </a:xfrm>
            <a:prstGeom prst="ellipse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3" name="Ellipse 172">
              <a:extLst>
                <a:ext uri="{FF2B5EF4-FFF2-40B4-BE49-F238E27FC236}">
                  <a16:creationId xmlns:a16="http://schemas.microsoft.com/office/drawing/2014/main" id="{35AB0181-F1BA-F049-A77B-25E3C5587920}"/>
                </a:ext>
              </a:extLst>
            </p:cNvPr>
            <p:cNvSpPr/>
            <p:nvPr/>
          </p:nvSpPr>
          <p:spPr>
            <a:xfrm>
              <a:off x="6591382" y="2971800"/>
              <a:ext cx="511738" cy="511738"/>
            </a:xfrm>
            <a:prstGeom prst="ellipse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4" name="Trapezoid 173">
              <a:extLst>
                <a:ext uri="{FF2B5EF4-FFF2-40B4-BE49-F238E27FC236}">
                  <a16:creationId xmlns:a16="http://schemas.microsoft.com/office/drawing/2014/main" id="{284802AA-2A11-97F6-C3E5-67FD2AC55D7C}"/>
                </a:ext>
              </a:extLst>
            </p:cNvPr>
            <p:cNvSpPr/>
            <p:nvPr/>
          </p:nvSpPr>
          <p:spPr>
            <a:xfrm>
              <a:off x="6748463" y="3041167"/>
              <a:ext cx="200025" cy="142394"/>
            </a:xfrm>
            <a:prstGeom prst="trapezoid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5" name="Trapezoid 174">
              <a:extLst>
                <a:ext uri="{FF2B5EF4-FFF2-40B4-BE49-F238E27FC236}">
                  <a16:creationId xmlns:a16="http://schemas.microsoft.com/office/drawing/2014/main" id="{23A6CEC7-00F3-56D1-44ED-042402BCBBF0}"/>
                </a:ext>
              </a:extLst>
            </p:cNvPr>
            <p:cNvSpPr/>
            <p:nvPr/>
          </p:nvSpPr>
          <p:spPr>
            <a:xfrm rot="10800000">
              <a:off x="6748463" y="3238970"/>
              <a:ext cx="200025" cy="142394"/>
            </a:xfrm>
            <a:prstGeom prst="trapezoid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1" name="Feldbett 2">
            <a:extLst>
              <a:ext uri="{FF2B5EF4-FFF2-40B4-BE49-F238E27FC236}">
                <a16:creationId xmlns:a16="http://schemas.microsoft.com/office/drawing/2014/main" id="{860D92A1-F063-80CE-5022-E0D432C9944D}"/>
              </a:ext>
            </a:extLst>
          </p:cNvPr>
          <p:cNvGrpSpPr/>
          <p:nvPr/>
        </p:nvGrpSpPr>
        <p:grpSpPr>
          <a:xfrm>
            <a:off x="5734050" y="5629275"/>
            <a:ext cx="1709738" cy="639109"/>
            <a:chOff x="5734050" y="5629275"/>
            <a:chExt cx="1709738" cy="639109"/>
          </a:xfrm>
        </p:grpSpPr>
        <p:sp>
          <p:nvSpPr>
            <p:cNvPr id="178" name="Rahmen 177">
              <a:extLst>
                <a:ext uri="{FF2B5EF4-FFF2-40B4-BE49-F238E27FC236}">
                  <a16:creationId xmlns:a16="http://schemas.microsoft.com/office/drawing/2014/main" id="{B8C75296-E5A7-D7E5-B39C-B65B9718EF1B}"/>
                </a:ext>
              </a:extLst>
            </p:cNvPr>
            <p:cNvSpPr/>
            <p:nvPr/>
          </p:nvSpPr>
          <p:spPr>
            <a:xfrm>
              <a:off x="5734050" y="5629275"/>
              <a:ext cx="1709738" cy="639109"/>
            </a:xfrm>
            <a:prstGeom prst="fram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179" name="Rechteck 178">
              <a:extLst>
                <a:ext uri="{FF2B5EF4-FFF2-40B4-BE49-F238E27FC236}">
                  <a16:creationId xmlns:a16="http://schemas.microsoft.com/office/drawing/2014/main" id="{CD5267D1-3E25-59C2-07C2-1AB7874EABC4}"/>
                </a:ext>
              </a:extLst>
            </p:cNvPr>
            <p:cNvSpPr/>
            <p:nvPr/>
          </p:nvSpPr>
          <p:spPr>
            <a:xfrm>
              <a:off x="5776912" y="5668797"/>
              <a:ext cx="1233486" cy="560060"/>
            </a:xfrm>
            <a:custGeom>
              <a:avLst/>
              <a:gdLst>
                <a:gd name="connsiteX0" fmla="*/ 0 w 1233486"/>
                <a:gd name="connsiteY0" fmla="*/ 0 h 560060"/>
                <a:gd name="connsiteX1" fmla="*/ 398827 w 1233486"/>
                <a:gd name="connsiteY1" fmla="*/ 0 h 560060"/>
                <a:gd name="connsiteX2" fmla="*/ 797654 w 1233486"/>
                <a:gd name="connsiteY2" fmla="*/ 0 h 560060"/>
                <a:gd name="connsiteX3" fmla="*/ 1233486 w 1233486"/>
                <a:gd name="connsiteY3" fmla="*/ 0 h 560060"/>
                <a:gd name="connsiteX4" fmla="*/ 1233486 w 1233486"/>
                <a:gd name="connsiteY4" fmla="*/ 560060 h 560060"/>
                <a:gd name="connsiteX5" fmla="*/ 809989 w 1233486"/>
                <a:gd name="connsiteY5" fmla="*/ 560060 h 560060"/>
                <a:gd name="connsiteX6" fmla="*/ 374157 w 1233486"/>
                <a:gd name="connsiteY6" fmla="*/ 560060 h 560060"/>
                <a:gd name="connsiteX7" fmla="*/ 0 w 1233486"/>
                <a:gd name="connsiteY7" fmla="*/ 560060 h 560060"/>
                <a:gd name="connsiteX8" fmla="*/ 0 w 1233486"/>
                <a:gd name="connsiteY8" fmla="*/ 0 h 560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3486" h="560060" fill="none" extrusionOk="0">
                  <a:moveTo>
                    <a:pt x="0" y="0"/>
                  </a:moveTo>
                  <a:cubicBezTo>
                    <a:pt x="142253" y="-13258"/>
                    <a:pt x="275595" y="31086"/>
                    <a:pt x="398827" y="0"/>
                  </a:cubicBezTo>
                  <a:cubicBezTo>
                    <a:pt x="522059" y="-31086"/>
                    <a:pt x="654324" y="37141"/>
                    <a:pt x="797654" y="0"/>
                  </a:cubicBezTo>
                  <a:cubicBezTo>
                    <a:pt x="940984" y="-37141"/>
                    <a:pt x="1045694" y="33169"/>
                    <a:pt x="1233486" y="0"/>
                  </a:cubicBezTo>
                  <a:cubicBezTo>
                    <a:pt x="1276955" y="147855"/>
                    <a:pt x="1199520" y="284604"/>
                    <a:pt x="1233486" y="560060"/>
                  </a:cubicBezTo>
                  <a:cubicBezTo>
                    <a:pt x="1055221" y="561734"/>
                    <a:pt x="961593" y="529622"/>
                    <a:pt x="809989" y="560060"/>
                  </a:cubicBezTo>
                  <a:cubicBezTo>
                    <a:pt x="658385" y="590498"/>
                    <a:pt x="497207" y="554432"/>
                    <a:pt x="374157" y="560060"/>
                  </a:cubicBezTo>
                  <a:cubicBezTo>
                    <a:pt x="251107" y="565688"/>
                    <a:pt x="159802" y="540214"/>
                    <a:pt x="0" y="560060"/>
                  </a:cubicBezTo>
                  <a:cubicBezTo>
                    <a:pt x="-64680" y="419646"/>
                    <a:pt x="20297" y="162905"/>
                    <a:pt x="0" y="0"/>
                  </a:cubicBezTo>
                  <a:close/>
                </a:path>
                <a:path w="1233486" h="560060" stroke="0" extrusionOk="0">
                  <a:moveTo>
                    <a:pt x="0" y="0"/>
                  </a:moveTo>
                  <a:cubicBezTo>
                    <a:pt x="160725" y="-17211"/>
                    <a:pt x="323513" y="48068"/>
                    <a:pt x="435832" y="0"/>
                  </a:cubicBezTo>
                  <a:cubicBezTo>
                    <a:pt x="548151" y="-48068"/>
                    <a:pt x="728562" y="4776"/>
                    <a:pt x="846994" y="0"/>
                  </a:cubicBezTo>
                  <a:cubicBezTo>
                    <a:pt x="965426" y="-4776"/>
                    <a:pt x="1101061" y="22686"/>
                    <a:pt x="1233486" y="0"/>
                  </a:cubicBezTo>
                  <a:cubicBezTo>
                    <a:pt x="1252776" y="251501"/>
                    <a:pt x="1220801" y="333309"/>
                    <a:pt x="1233486" y="560060"/>
                  </a:cubicBezTo>
                  <a:cubicBezTo>
                    <a:pt x="1081213" y="585182"/>
                    <a:pt x="966947" y="512704"/>
                    <a:pt x="822324" y="560060"/>
                  </a:cubicBezTo>
                  <a:cubicBezTo>
                    <a:pt x="677701" y="607416"/>
                    <a:pt x="620661" y="535392"/>
                    <a:pt x="435832" y="560060"/>
                  </a:cubicBezTo>
                  <a:cubicBezTo>
                    <a:pt x="251003" y="584728"/>
                    <a:pt x="103850" y="536182"/>
                    <a:pt x="0" y="560060"/>
                  </a:cubicBezTo>
                  <a:cubicBezTo>
                    <a:pt x="-50686" y="342387"/>
                    <a:pt x="45366" y="171556"/>
                    <a:pt x="0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extLst>
                <a:ext uri="{C807C97D-BFC1-408E-A445-0C87EB9F89A2}">
                  <ask:lineSketchStyleProps xmlns:ask="http://schemas.microsoft.com/office/drawing/2018/sketchyshapes" sd="981765707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0" name="Rechteck 179">
              <a:extLst>
                <a:ext uri="{FF2B5EF4-FFF2-40B4-BE49-F238E27FC236}">
                  <a16:creationId xmlns:a16="http://schemas.microsoft.com/office/drawing/2014/main" id="{01FC5909-B574-16EF-C469-1BCE3B1A681B}"/>
                </a:ext>
              </a:extLst>
            </p:cNvPr>
            <p:cNvSpPr/>
            <p:nvPr/>
          </p:nvSpPr>
          <p:spPr>
            <a:xfrm>
              <a:off x="7072311" y="5688558"/>
              <a:ext cx="309564" cy="520537"/>
            </a:xfrm>
            <a:custGeom>
              <a:avLst/>
              <a:gdLst>
                <a:gd name="connsiteX0" fmla="*/ 0 w 309564"/>
                <a:gd name="connsiteY0" fmla="*/ 0 h 520537"/>
                <a:gd name="connsiteX1" fmla="*/ 309564 w 309564"/>
                <a:gd name="connsiteY1" fmla="*/ 0 h 520537"/>
                <a:gd name="connsiteX2" fmla="*/ 309564 w 309564"/>
                <a:gd name="connsiteY2" fmla="*/ 520537 h 520537"/>
                <a:gd name="connsiteX3" fmla="*/ 0 w 309564"/>
                <a:gd name="connsiteY3" fmla="*/ 520537 h 520537"/>
                <a:gd name="connsiteX4" fmla="*/ 0 w 309564"/>
                <a:gd name="connsiteY4" fmla="*/ 0 h 520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564" h="520537" fill="none" extrusionOk="0">
                  <a:moveTo>
                    <a:pt x="0" y="0"/>
                  </a:moveTo>
                  <a:cubicBezTo>
                    <a:pt x="130916" y="-17034"/>
                    <a:pt x="158411" y="14325"/>
                    <a:pt x="309564" y="0"/>
                  </a:cubicBezTo>
                  <a:cubicBezTo>
                    <a:pt x="325523" y="130404"/>
                    <a:pt x="288802" y="285959"/>
                    <a:pt x="309564" y="520537"/>
                  </a:cubicBezTo>
                  <a:cubicBezTo>
                    <a:pt x="243774" y="528983"/>
                    <a:pt x="78407" y="510997"/>
                    <a:pt x="0" y="520537"/>
                  </a:cubicBezTo>
                  <a:cubicBezTo>
                    <a:pt x="-59486" y="396425"/>
                    <a:pt x="1891" y="147016"/>
                    <a:pt x="0" y="0"/>
                  </a:cubicBezTo>
                  <a:close/>
                </a:path>
                <a:path w="309564" h="520537" stroke="0" extrusionOk="0">
                  <a:moveTo>
                    <a:pt x="0" y="0"/>
                  </a:moveTo>
                  <a:cubicBezTo>
                    <a:pt x="108446" y="-1382"/>
                    <a:pt x="246067" y="9693"/>
                    <a:pt x="309564" y="0"/>
                  </a:cubicBezTo>
                  <a:cubicBezTo>
                    <a:pt x="321126" y="203318"/>
                    <a:pt x="277030" y="271366"/>
                    <a:pt x="309564" y="520537"/>
                  </a:cubicBezTo>
                  <a:cubicBezTo>
                    <a:pt x="202552" y="523785"/>
                    <a:pt x="142630" y="513956"/>
                    <a:pt x="0" y="520537"/>
                  </a:cubicBezTo>
                  <a:cubicBezTo>
                    <a:pt x="-23505" y="325550"/>
                    <a:pt x="33871" y="125499"/>
                    <a:pt x="0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extLst>
                <a:ext uri="{C807C97D-BFC1-408E-A445-0C87EB9F89A2}">
                  <ask:lineSketchStyleProps xmlns:ask="http://schemas.microsoft.com/office/drawing/2018/sketchyshapes" sd="981765707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57" name="Titel 156">
            <a:extLst>
              <a:ext uri="{FF2B5EF4-FFF2-40B4-BE49-F238E27FC236}">
                <a16:creationId xmlns:a16="http://schemas.microsoft.com/office/drawing/2014/main" id="{BF56ECDF-DAB9-46A0-C584-AB32234A2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Werkstattfolie</a:t>
            </a:r>
          </a:p>
        </p:txBody>
      </p:sp>
    </p:spTree>
    <p:extLst>
      <p:ext uri="{BB962C8B-B14F-4D97-AF65-F5344CB8AC3E}">
        <p14:creationId xmlns:p14="http://schemas.microsoft.com/office/powerpoint/2010/main" val="3175290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Ladedrohne - Kran">
            <a:extLst>
              <a:ext uri="{FF2B5EF4-FFF2-40B4-BE49-F238E27FC236}">
                <a16:creationId xmlns:a16="http://schemas.microsoft.com/office/drawing/2014/main" id="{DC75D3C2-DFFE-EBB9-1D3F-546E9A50C5D1}"/>
              </a:ext>
            </a:extLst>
          </p:cNvPr>
          <p:cNvGrpSpPr/>
          <p:nvPr/>
        </p:nvGrpSpPr>
        <p:grpSpPr>
          <a:xfrm>
            <a:off x="1640879" y="4910150"/>
            <a:ext cx="1405656" cy="682912"/>
            <a:chOff x="1243973" y="782752"/>
            <a:chExt cx="2923529" cy="1411815"/>
          </a:xfrm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F442D81B-3E27-0ECA-8655-50AD7E426332}"/>
                </a:ext>
              </a:extLst>
            </p:cNvPr>
            <p:cNvSpPr/>
            <p:nvPr/>
          </p:nvSpPr>
          <p:spPr>
            <a:xfrm rot="2537579">
              <a:off x="1243973" y="1093797"/>
              <a:ext cx="734938" cy="14848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C819B445-2DD1-CBEC-D132-E4FF7951574C}"/>
                </a:ext>
              </a:extLst>
            </p:cNvPr>
            <p:cNvSpPr/>
            <p:nvPr/>
          </p:nvSpPr>
          <p:spPr>
            <a:xfrm rot="7947776">
              <a:off x="1909488" y="1075979"/>
              <a:ext cx="734937" cy="14848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DBF9DCB5-9042-0888-5740-0407B7E8D3B6}"/>
                </a:ext>
              </a:extLst>
            </p:cNvPr>
            <p:cNvSpPr/>
            <p:nvPr/>
          </p:nvSpPr>
          <p:spPr>
            <a:xfrm rot="7947776">
              <a:off x="1281964" y="1752857"/>
              <a:ext cx="734937" cy="14848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B16032D4-0F1A-6EE6-E0B0-B4F7B5E63753}"/>
                </a:ext>
              </a:extLst>
            </p:cNvPr>
            <p:cNvSpPr/>
            <p:nvPr/>
          </p:nvSpPr>
          <p:spPr>
            <a:xfrm rot="2537579">
              <a:off x="1945093" y="1734268"/>
              <a:ext cx="734938" cy="14848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: obere Ecken abgeschnitten 7">
              <a:extLst>
                <a:ext uri="{FF2B5EF4-FFF2-40B4-BE49-F238E27FC236}">
                  <a16:creationId xmlns:a16="http://schemas.microsoft.com/office/drawing/2014/main" id="{B04AF1AD-ADAE-4FBC-C26A-93063ADF5CDD}"/>
                </a:ext>
              </a:extLst>
            </p:cNvPr>
            <p:cNvSpPr/>
            <p:nvPr/>
          </p:nvSpPr>
          <p:spPr>
            <a:xfrm rot="14896860">
              <a:off x="1566018" y="1041986"/>
              <a:ext cx="826293" cy="933450"/>
            </a:xfrm>
            <a:prstGeom prst="snip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Rechteck: obere Ecken abgeschnitten 8">
              <a:extLst>
                <a:ext uri="{FF2B5EF4-FFF2-40B4-BE49-F238E27FC236}">
                  <a16:creationId xmlns:a16="http://schemas.microsoft.com/office/drawing/2014/main" id="{B0B269B1-794E-2B27-D34E-1C67A2D4A652}"/>
                </a:ext>
              </a:extLst>
            </p:cNvPr>
            <p:cNvSpPr/>
            <p:nvPr/>
          </p:nvSpPr>
          <p:spPr>
            <a:xfrm rot="14939598">
              <a:off x="1482238" y="1381657"/>
              <a:ext cx="346361" cy="491358"/>
            </a:xfrm>
            <a:prstGeom prst="snip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Flussdiagramm: Manuelle Verarbeitung 9">
              <a:extLst>
                <a:ext uri="{FF2B5EF4-FFF2-40B4-BE49-F238E27FC236}">
                  <a16:creationId xmlns:a16="http://schemas.microsoft.com/office/drawing/2014/main" id="{E9671508-352A-A00F-D326-AAE0809530CC}"/>
                </a:ext>
              </a:extLst>
            </p:cNvPr>
            <p:cNvSpPr/>
            <p:nvPr/>
          </p:nvSpPr>
          <p:spPr>
            <a:xfrm rot="14928392">
              <a:off x="2832860" y="-61898"/>
              <a:ext cx="300038" cy="2369247"/>
            </a:xfrm>
            <a:prstGeom prst="flowChartManualOperation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9" name="Kran / Ladedrohne">
            <a:extLst>
              <a:ext uri="{FF2B5EF4-FFF2-40B4-BE49-F238E27FC236}">
                <a16:creationId xmlns:a16="http://schemas.microsoft.com/office/drawing/2014/main" id="{EE2561FA-A5BE-E2BA-B727-2E259725F62C}"/>
              </a:ext>
            </a:extLst>
          </p:cNvPr>
          <p:cNvGrpSpPr/>
          <p:nvPr/>
        </p:nvGrpSpPr>
        <p:grpSpPr>
          <a:xfrm>
            <a:off x="4953000" y="3920829"/>
            <a:ext cx="756302" cy="1192811"/>
            <a:chOff x="2044049" y="753086"/>
            <a:chExt cx="756302" cy="1192811"/>
          </a:xfrm>
        </p:grpSpPr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D554D76D-A1A0-90BF-AA6E-6009C20AD223}"/>
                </a:ext>
              </a:extLst>
            </p:cNvPr>
            <p:cNvSpPr/>
            <p:nvPr/>
          </p:nvSpPr>
          <p:spPr>
            <a:xfrm>
              <a:off x="2370933" y="753086"/>
              <a:ext cx="96836" cy="30862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12AB704A-6966-272E-9EC9-A55C58C821F9}"/>
                </a:ext>
              </a:extLst>
            </p:cNvPr>
            <p:cNvSpPr/>
            <p:nvPr/>
          </p:nvSpPr>
          <p:spPr>
            <a:xfrm rot="16200000">
              <a:off x="2149944" y="970265"/>
              <a:ext cx="96836" cy="30862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4AD3AE4A-BF71-827F-B984-DC32DFB1B40C}"/>
                </a:ext>
              </a:extLst>
            </p:cNvPr>
            <p:cNvSpPr/>
            <p:nvPr/>
          </p:nvSpPr>
          <p:spPr>
            <a:xfrm rot="16200000">
              <a:off x="2583189" y="968713"/>
              <a:ext cx="96836" cy="30862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F122E190-0376-06C1-ADAF-D0C8A26CE16F}"/>
                </a:ext>
              </a:extLst>
            </p:cNvPr>
            <p:cNvSpPr/>
            <p:nvPr/>
          </p:nvSpPr>
          <p:spPr>
            <a:xfrm>
              <a:off x="2366566" y="1171444"/>
              <a:ext cx="96836" cy="30862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8" name="Ausleger">
              <a:extLst>
                <a:ext uri="{FF2B5EF4-FFF2-40B4-BE49-F238E27FC236}">
                  <a16:creationId xmlns:a16="http://schemas.microsoft.com/office/drawing/2014/main" id="{1FFF19C1-BBE6-777C-FF1F-6E6A8D68D917}"/>
                </a:ext>
              </a:extLst>
            </p:cNvPr>
            <p:cNvGrpSpPr/>
            <p:nvPr/>
          </p:nvGrpSpPr>
          <p:grpSpPr>
            <a:xfrm rot="19900221">
              <a:off x="2317750" y="791170"/>
              <a:ext cx="482601" cy="1154727"/>
              <a:chOff x="3733800" y="851583"/>
              <a:chExt cx="482601" cy="1154727"/>
            </a:xfrm>
          </p:grpSpPr>
          <p:sp>
            <p:nvSpPr>
              <p:cNvPr id="11" name="Rechteck: obere Ecken abgeschnitten 10">
                <a:extLst>
                  <a:ext uri="{FF2B5EF4-FFF2-40B4-BE49-F238E27FC236}">
                    <a16:creationId xmlns:a16="http://schemas.microsoft.com/office/drawing/2014/main" id="{65360281-4AFF-3D40-A8E1-F9840599C3DA}"/>
                  </a:ext>
                </a:extLst>
              </p:cNvPr>
              <p:cNvSpPr/>
              <p:nvPr/>
            </p:nvSpPr>
            <p:spPr>
              <a:xfrm>
                <a:off x="3733800" y="912394"/>
                <a:ext cx="482601" cy="408602"/>
              </a:xfrm>
              <a:prstGeom prst="snip2SameRect">
                <a:avLst>
                  <a:gd name="adj1" fmla="val 19775"/>
                  <a:gd name="adj2" fmla="val 0"/>
                </a:avLst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" name="Rechteck: obere Ecken abgeschnitten 11">
                <a:extLst>
                  <a:ext uri="{FF2B5EF4-FFF2-40B4-BE49-F238E27FC236}">
                    <a16:creationId xmlns:a16="http://schemas.microsoft.com/office/drawing/2014/main" id="{7A216CFC-07A8-F3F5-7116-F5D9943D1B20}"/>
                  </a:ext>
                </a:extLst>
              </p:cNvPr>
              <p:cNvSpPr/>
              <p:nvPr/>
            </p:nvSpPr>
            <p:spPr>
              <a:xfrm>
                <a:off x="3900489" y="851583"/>
                <a:ext cx="149224" cy="192702"/>
              </a:xfrm>
              <a:prstGeom prst="snip2SameRect">
                <a:avLst>
                  <a:gd name="adj1" fmla="val 19775"/>
                  <a:gd name="adj2" fmla="val 0"/>
                </a:avLst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" name="Flussdiagramm: Manuelle Verarbeitung 12">
                <a:extLst>
                  <a:ext uri="{FF2B5EF4-FFF2-40B4-BE49-F238E27FC236}">
                    <a16:creationId xmlns:a16="http://schemas.microsoft.com/office/drawing/2014/main" id="{33DDAA56-05F8-E7EC-602C-F617F7590386}"/>
                  </a:ext>
                </a:extLst>
              </p:cNvPr>
              <p:cNvSpPr/>
              <p:nvPr/>
            </p:nvSpPr>
            <p:spPr>
              <a:xfrm>
                <a:off x="3926683" y="1044285"/>
                <a:ext cx="96836" cy="962025"/>
              </a:xfrm>
              <a:prstGeom prst="flowChartManualOperation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20" name="Titel 19">
            <a:extLst>
              <a:ext uri="{FF2B5EF4-FFF2-40B4-BE49-F238E27FC236}">
                <a16:creationId xmlns:a16="http://schemas.microsoft.com/office/drawing/2014/main" id="{447F8BAD-3433-EBA1-C120-2BE89F5C5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Kran - Ladedrohne</a:t>
            </a:r>
          </a:p>
        </p:txBody>
      </p:sp>
    </p:spTree>
    <p:extLst>
      <p:ext uri="{BB962C8B-B14F-4D97-AF65-F5344CB8AC3E}">
        <p14:creationId xmlns:p14="http://schemas.microsoft.com/office/powerpoint/2010/main" val="3755193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Blutspendestuhl">
            <a:extLst>
              <a:ext uri="{FF2B5EF4-FFF2-40B4-BE49-F238E27FC236}">
                <a16:creationId xmlns:a16="http://schemas.microsoft.com/office/drawing/2014/main" id="{499E8811-A2AE-6C17-322E-8147CD1C8332}"/>
              </a:ext>
            </a:extLst>
          </p:cNvPr>
          <p:cNvGrpSpPr/>
          <p:nvPr/>
        </p:nvGrpSpPr>
        <p:grpSpPr>
          <a:xfrm>
            <a:off x="850091" y="5018888"/>
            <a:ext cx="693364" cy="1077849"/>
            <a:chOff x="6252744" y="3691783"/>
            <a:chExt cx="693364" cy="1077849"/>
          </a:xfrm>
        </p:grpSpPr>
        <p:sp>
          <p:nvSpPr>
            <p:cNvPr id="3" name="Rechteck: abgerundete Ecken 2">
              <a:extLst>
                <a:ext uri="{FF2B5EF4-FFF2-40B4-BE49-F238E27FC236}">
                  <a16:creationId xmlns:a16="http://schemas.microsoft.com/office/drawing/2014/main" id="{39E8399B-0386-535B-FEA8-89B3FB95A6DE}"/>
                </a:ext>
              </a:extLst>
            </p:cNvPr>
            <p:cNvSpPr/>
            <p:nvPr/>
          </p:nvSpPr>
          <p:spPr>
            <a:xfrm>
              <a:off x="6358071" y="3691783"/>
              <a:ext cx="361163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Rechteck: abgerundete Ecken 3">
              <a:extLst>
                <a:ext uri="{FF2B5EF4-FFF2-40B4-BE49-F238E27FC236}">
                  <a16:creationId xmlns:a16="http://schemas.microsoft.com/office/drawing/2014/main" id="{61428A48-C8A5-FF54-A6E0-F4640ABA7CC1}"/>
                </a:ext>
              </a:extLst>
            </p:cNvPr>
            <p:cNvSpPr/>
            <p:nvPr/>
          </p:nvSpPr>
          <p:spPr>
            <a:xfrm>
              <a:off x="6360311" y="4121866"/>
              <a:ext cx="361163" cy="23679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5" name="Blutaufnahme">
              <a:extLst>
                <a:ext uri="{FF2B5EF4-FFF2-40B4-BE49-F238E27FC236}">
                  <a16:creationId xmlns:a16="http://schemas.microsoft.com/office/drawing/2014/main" id="{AA1E7B3F-7502-0BCB-E0F6-AF03267291F5}"/>
                </a:ext>
              </a:extLst>
            </p:cNvPr>
            <p:cNvGrpSpPr/>
            <p:nvPr/>
          </p:nvGrpSpPr>
          <p:grpSpPr>
            <a:xfrm>
              <a:off x="6797048" y="3998853"/>
              <a:ext cx="149060" cy="505005"/>
              <a:chOff x="6849434" y="3998853"/>
              <a:chExt cx="149060" cy="505005"/>
            </a:xfrm>
          </p:grpSpPr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BF1268B5-4039-5912-6F53-9B98371B4233}"/>
                  </a:ext>
                </a:extLst>
              </p:cNvPr>
              <p:cNvSpPr/>
              <p:nvPr/>
            </p:nvSpPr>
            <p:spPr>
              <a:xfrm>
                <a:off x="6849434" y="3998853"/>
                <a:ext cx="149060" cy="50500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" name="Rechteck: abgeschrägt 9">
                <a:extLst>
                  <a:ext uri="{FF2B5EF4-FFF2-40B4-BE49-F238E27FC236}">
                    <a16:creationId xmlns:a16="http://schemas.microsoft.com/office/drawing/2014/main" id="{55D9302E-B7E5-8D00-0210-0162D4599085}"/>
                  </a:ext>
                </a:extLst>
              </p:cNvPr>
              <p:cNvSpPr/>
              <p:nvPr/>
            </p:nvSpPr>
            <p:spPr>
              <a:xfrm>
                <a:off x="6881554" y="4020587"/>
                <a:ext cx="85034" cy="85034"/>
              </a:xfrm>
              <a:prstGeom prst="bevel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" name="Rechteck: abgeschrägt 10">
                <a:extLst>
                  <a:ext uri="{FF2B5EF4-FFF2-40B4-BE49-F238E27FC236}">
                    <a16:creationId xmlns:a16="http://schemas.microsoft.com/office/drawing/2014/main" id="{61E85ED7-4E6E-4DD2-F536-7315812D4756}"/>
                  </a:ext>
                </a:extLst>
              </p:cNvPr>
              <p:cNvSpPr/>
              <p:nvPr/>
            </p:nvSpPr>
            <p:spPr>
              <a:xfrm>
                <a:off x="6881554" y="4387446"/>
                <a:ext cx="85034" cy="85034"/>
              </a:xfrm>
              <a:prstGeom prst="bevel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" name="Kreuz 11">
                <a:extLst>
                  <a:ext uri="{FF2B5EF4-FFF2-40B4-BE49-F238E27FC236}">
                    <a16:creationId xmlns:a16="http://schemas.microsoft.com/office/drawing/2014/main" id="{513061BA-1BB5-5009-9FFD-92962AA2EABA}"/>
                  </a:ext>
                </a:extLst>
              </p:cNvPr>
              <p:cNvSpPr/>
              <p:nvPr/>
            </p:nvSpPr>
            <p:spPr>
              <a:xfrm>
                <a:off x="6856488" y="4169259"/>
                <a:ext cx="131279" cy="131279"/>
              </a:xfrm>
              <a:prstGeom prst="plus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6" name="Rechteck: abgerundete Ecken 5">
              <a:extLst>
                <a:ext uri="{FF2B5EF4-FFF2-40B4-BE49-F238E27FC236}">
                  <a16:creationId xmlns:a16="http://schemas.microsoft.com/office/drawing/2014/main" id="{D5089531-9877-B537-CF24-D1465BE27BBB}"/>
                </a:ext>
              </a:extLst>
            </p:cNvPr>
            <p:cNvSpPr/>
            <p:nvPr/>
          </p:nvSpPr>
          <p:spPr>
            <a:xfrm>
              <a:off x="6362551" y="4372484"/>
              <a:ext cx="361163" cy="3971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: abgerundete Ecken 6">
              <a:extLst>
                <a:ext uri="{FF2B5EF4-FFF2-40B4-BE49-F238E27FC236}">
                  <a16:creationId xmlns:a16="http://schemas.microsoft.com/office/drawing/2014/main" id="{9525BB17-B5D3-860C-3DB4-DF778461E271}"/>
                </a:ext>
              </a:extLst>
            </p:cNvPr>
            <p:cNvSpPr/>
            <p:nvPr/>
          </p:nvSpPr>
          <p:spPr>
            <a:xfrm>
              <a:off x="6744534" y="4040752"/>
              <a:ext cx="87170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: abgerundete Ecken 7">
              <a:extLst>
                <a:ext uri="{FF2B5EF4-FFF2-40B4-BE49-F238E27FC236}">
                  <a16:creationId xmlns:a16="http://schemas.microsoft.com/office/drawing/2014/main" id="{A0747873-CC39-68AB-3A2E-0CFA0C4B53D0}"/>
                </a:ext>
              </a:extLst>
            </p:cNvPr>
            <p:cNvSpPr/>
            <p:nvPr/>
          </p:nvSpPr>
          <p:spPr>
            <a:xfrm>
              <a:off x="6252744" y="4035512"/>
              <a:ext cx="87170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3" name="Behandlungs-Bot">
            <a:extLst>
              <a:ext uri="{FF2B5EF4-FFF2-40B4-BE49-F238E27FC236}">
                <a16:creationId xmlns:a16="http://schemas.microsoft.com/office/drawing/2014/main" id="{0B0E0F26-1B2B-6B1A-3420-FE2818B011A6}"/>
              </a:ext>
            </a:extLst>
          </p:cNvPr>
          <p:cNvGrpSpPr/>
          <p:nvPr/>
        </p:nvGrpSpPr>
        <p:grpSpPr>
          <a:xfrm rot="21037515">
            <a:off x="7739723" y="5185773"/>
            <a:ext cx="368167" cy="818991"/>
            <a:chOff x="5909994" y="712574"/>
            <a:chExt cx="309720" cy="688977"/>
          </a:xfrm>
        </p:grpSpPr>
        <p:sp>
          <p:nvSpPr>
            <p:cNvPr id="14" name="Flussdiagramm: Manuelle Verarbeitung 13">
              <a:extLst>
                <a:ext uri="{FF2B5EF4-FFF2-40B4-BE49-F238E27FC236}">
                  <a16:creationId xmlns:a16="http://schemas.microsoft.com/office/drawing/2014/main" id="{9D4EC15D-EA9D-4A1A-2DAE-11AF82E4AD04}"/>
                </a:ext>
              </a:extLst>
            </p:cNvPr>
            <p:cNvSpPr/>
            <p:nvPr/>
          </p:nvSpPr>
          <p:spPr>
            <a:xfrm rot="659008" flipH="1">
              <a:off x="6039120" y="1293551"/>
              <a:ext cx="36000" cy="108000"/>
            </a:xfrm>
            <a:prstGeom prst="flowChartManualOperation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893EE5DE-CD4D-FA66-0FBE-6C115EE13FA8}"/>
                </a:ext>
              </a:extLst>
            </p:cNvPr>
            <p:cNvSpPr/>
            <p:nvPr/>
          </p:nvSpPr>
          <p:spPr>
            <a:xfrm>
              <a:off x="5909994" y="712574"/>
              <a:ext cx="309720" cy="309720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F3184D79-C962-D4AD-A3B7-227C8CEB321A}"/>
                </a:ext>
              </a:extLst>
            </p:cNvPr>
            <p:cNvSpPr/>
            <p:nvPr/>
          </p:nvSpPr>
          <p:spPr>
            <a:xfrm>
              <a:off x="5951151" y="759448"/>
              <a:ext cx="227407" cy="227407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B8C00586-97D4-30FC-DC1D-57418EB6C2C4}"/>
                </a:ext>
              </a:extLst>
            </p:cNvPr>
            <p:cNvSpPr/>
            <p:nvPr/>
          </p:nvSpPr>
          <p:spPr>
            <a:xfrm>
              <a:off x="5963355" y="771652"/>
              <a:ext cx="203001" cy="203001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Flussdiagramm: Manuelle Verarbeitung 17">
              <a:extLst>
                <a:ext uri="{FF2B5EF4-FFF2-40B4-BE49-F238E27FC236}">
                  <a16:creationId xmlns:a16="http://schemas.microsoft.com/office/drawing/2014/main" id="{5AC8C1D4-8657-38D7-0377-84BD00ACDEA9}"/>
                </a:ext>
              </a:extLst>
            </p:cNvPr>
            <p:cNvSpPr/>
            <p:nvPr/>
          </p:nvSpPr>
          <p:spPr>
            <a:xfrm>
              <a:off x="6035400" y="863931"/>
              <a:ext cx="58917" cy="436705"/>
            </a:xfrm>
            <a:prstGeom prst="flowChartManualOperation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824DD028-9DF3-7354-720B-0529F545CB18}"/>
                </a:ext>
              </a:extLst>
            </p:cNvPr>
            <p:cNvSpPr/>
            <p:nvPr/>
          </p:nvSpPr>
          <p:spPr>
            <a:xfrm>
              <a:off x="6033988" y="1273627"/>
              <a:ext cx="58917" cy="58917"/>
            </a:xfrm>
            <a:prstGeom prst="ellipse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0" name="Blutspendestuhl 2">
            <a:extLst>
              <a:ext uri="{FF2B5EF4-FFF2-40B4-BE49-F238E27FC236}">
                <a16:creationId xmlns:a16="http://schemas.microsoft.com/office/drawing/2014/main" id="{A519603B-E352-6CD5-D55B-74A339C0DF83}"/>
              </a:ext>
            </a:extLst>
          </p:cNvPr>
          <p:cNvGrpSpPr/>
          <p:nvPr/>
        </p:nvGrpSpPr>
        <p:grpSpPr>
          <a:xfrm>
            <a:off x="2323064" y="5001082"/>
            <a:ext cx="631826" cy="1166789"/>
            <a:chOff x="1416829" y="479573"/>
            <a:chExt cx="631826" cy="1166789"/>
          </a:xfrm>
        </p:grpSpPr>
        <p:sp>
          <p:nvSpPr>
            <p:cNvPr id="20" name="Rechteck: abgerundete Ecken 19">
              <a:extLst>
                <a:ext uri="{FF2B5EF4-FFF2-40B4-BE49-F238E27FC236}">
                  <a16:creationId xmlns:a16="http://schemas.microsoft.com/office/drawing/2014/main" id="{923B2EF2-0EC4-FC8D-BA7F-AF79C434F4F5}"/>
                </a:ext>
              </a:extLst>
            </p:cNvPr>
            <p:cNvSpPr/>
            <p:nvPr/>
          </p:nvSpPr>
          <p:spPr>
            <a:xfrm>
              <a:off x="1501775" y="479573"/>
              <a:ext cx="361163" cy="47747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Rechteck: abgerundete Ecken 20">
              <a:extLst>
                <a:ext uri="{FF2B5EF4-FFF2-40B4-BE49-F238E27FC236}">
                  <a16:creationId xmlns:a16="http://schemas.microsoft.com/office/drawing/2014/main" id="{4B6270F5-18E8-8DFA-2F1C-AA7B6921AF34}"/>
                </a:ext>
              </a:extLst>
            </p:cNvPr>
            <p:cNvSpPr/>
            <p:nvPr/>
          </p:nvSpPr>
          <p:spPr>
            <a:xfrm>
              <a:off x="1501775" y="1168886"/>
              <a:ext cx="361163" cy="47747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Rechteck: abgerundete Ecken 21">
              <a:extLst>
                <a:ext uri="{FF2B5EF4-FFF2-40B4-BE49-F238E27FC236}">
                  <a16:creationId xmlns:a16="http://schemas.microsoft.com/office/drawing/2014/main" id="{727F510B-EBFA-B29C-089D-6F8031C08570}"/>
                </a:ext>
              </a:extLst>
            </p:cNvPr>
            <p:cNvSpPr/>
            <p:nvPr/>
          </p:nvSpPr>
          <p:spPr>
            <a:xfrm>
              <a:off x="1501775" y="979298"/>
              <a:ext cx="361163" cy="16715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9" name="Blutaufnahme 2">
              <a:extLst>
                <a:ext uri="{FF2B5EF4-FFF2-40B4-BE49-F238E27FC236}">
                  <a16:creationId xmlns:a16="http://schemas.microsoft.com/office/drawing/2014/main" id="{BB84EEB3-6403-75DE-CBC8-89A5F6AE1A1F}"/>
                </a:ext>
              </a:extLst>
            </p:cNvPr>
            <p:cNvGrpSpPr/>
            <p:nvPr/>
          </p:nvGrpSpPr>
          <p:grpSpPr>
            <a:xfrm>
              <a:off x="1875335" y="863932"/>
              <a:ext cx="173320" cy="421698"/>
              <a:chOff x="2216150" y="869950"/>
              <a:chExt cx="173320" cy="421698"/>
            </a:xfrm>
          </p:grpSpPr>
          <p:sp>
            <p:nvSpPr>
              <p:cNvPr id="25" name="Rechteck 24">
                <a:extLst>
                  <a:ext uri="{FF2B5EF4-FFF2-40B4-BE49-F238E27FC236}">
                    <a16:creationId xmlns:a16="http://schemas.microsoft.com/office/drawing/2014/main" id="{BA86D46A-7759-EDA4-9D0E-E465824834E9}"/>
                  </a:ext>
                </a:extLst>
              </p:cNvPr>
              <p:cNvSpPr/>
              <p:nvPr/>
            </p:nvSpPr>
            <p:spPr>
              <a:xfrm>
                <a:off x="2216150" y="869950"/>
                <a:ext cx="173320" cy="42169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" name="Rechteck: abgeschrägt 25">
                <a:extLst>
                  <a:ext uri="{FF2B5EF4-FFF2-40B4-BE49-F238E27FC236}">
                    <a16:creationId xmlns:a16="http://schemas.microsoft.com/office/drawing/2014/main" id="{26A06ADC-50E2-C658-80D6-6553A587A717}"/>
                  </a:ext>
                </a:extLst>
              </p:cNvPr>
              <p:cNvSpPr/>
              <p:nvPr/>
            </p:nvSpPr>
            <p:spPr>
              <a:xfrm>
                <a:off x="2251594" y="913658"/>
                <a:ext cx="109030" cy="109030"/>
              </a:xfrm>
              <a:prstGeom prst="bevel">
                <a:avLst>
                  <a:gd name="adj" fmla="val 12500"/>
                </a:avLst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" name="Rechteck: abgeschrägt 26">
                <a:extLst>
                  <a:ext uri="{FF2B5EF4-FFF2-40B4-BE49-F238E27FC236}">
                    <a16:creationId xmlns:a16="http://schemas.microsoft.com/office/drawing/2014/main" id="{EB7A4254-9050-60F2-3C68-0D6C3C16173F}"/>
                  </a:ext>
                </a:extLst>
              </p:cNvPr>
              <p:cNvSpPr/>
              <p:nvPr/>
            </p:nvSpPr>
            <p:spPr>
              <a:xfrm>
                <a:off x="2251594" y="1151240"/>
                <a:ext cx="109030" cy="109030"/>
              </a:xfrm>
              <a:prstGeom prst="bevel">
                <a:avLst>
                  <a:gd name="adj" fmla="val 12500"/>
                </a:avLst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" name="Kreuz 27">
                <a:extLst>
                  <a:ext uri="{FF2B5EF4-FFF2-40B4-BE49-F238E27FC236}">
                    <a16:creationId xmlns:a16="http://schemas.microsoft.com/office/drawing/2014/main" id="{67250329-5333-5BC7-6D63-B2EF4CF70910}"/>
                  </a:ext>
                </a:extLst>
              </p:cNvPr>
              <p:cNvSpPr/>
              <p:nvPr/>
            </p:nvSpPr>
            <p:spPr>
              <a:xfrm>
                <a:off x="2251594" y="1030184"/>
                <a:ext cx="101385" cy="116264"/>
              </a:xfrm>
              <a:prstGeom prst="plus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3" name="Rechteck: abgerundete Ecken 22">
              <a:extLst>
                <a:ext uri="{FF2B5EF4-FFF2-40B4-BE49-F238E27FC236}">
                  <a16:creationId xmlns:a16="http://schemas.microsoft.com/office/drawing/2014/main" id="{8FEDF4FA-5E7B-C22D-4E11-3EB1CE3CE937}"/>
                </a:ext>
              </a:extLst>
            </p:cNvPr>
            <p:cNvSpPr/>
            <p:nvPr/>
          </p:nvSpPr>
          <p:spPr>
            <a:xfrm>
              <a:off x="1416829" y="814172"/>
              <a:ext cx="69850" cy="47747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: abgerundete Ecken 23">
              <a:extLst>
                <a:ext uri="{FF2B5EF4-FFF2-40B4-BE49-F238E27FC236}">
                  <a16:creationId xmlns:a16="http://schemas.microsoft.com/office/drawing/2014/main" id="{D5E8EDC1-AC7C-A703-5ABE-737E83F5EBEB}"/>
                </a:ext>
              </a:extLst>
            </p:cNvPr>
            <p:cNvSpPr/>
            <p:nvPr/>
          </p:nvSpPr>
          <p:spPr>
            <a:xfrm>
              <a:off x="1875335" y="824135"/>
              <a:ext cx="69850" cy="47747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7" name="Medic-Drohne 2">
            <a:extLst>
              <a:ext uri="{FF2B5EF4-FFF2-40B4-BE49-F238E27FC236}">
                <a16:creationId xmlns:a16="http://schemas.microsoft.com/office/drawing/2014/main" id="{1D4C4D87-60E8-F2BD-E23A-825337B9C26F}"/>
              </a:ext>
            </a:extLst>
          </p:cNvPr>
          <p:cNvGrpSpPr/>
          <p:nvPr/>
        </p:nvGrpSpPr>
        <p:grpSpPr>
          <a:xfrm>
            <a:off x="8824643" y="5095784"/>
            <a:ext cx="400050" cy="996896"/>
            <a:chOff x="2489158" y="1960699"/>
            <a:chExt cx="400050" cy="996896"/>
          </a:xfrm>
        </p:grpSpPr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9C481C7C-310A-29E3-FC56-789F6BD11EB1}"/>
                </a:ext>
              </a:extLst>
            </p:cNvPr>
            <p:cNvSpPr/>
            <p:nvPr/>
          </p:nvSpPr>
          <p:spPr>
            <a:xfrm>
              <a:off x="2489158" y="1960699"/>
              <a:ext cx="400050" cy="400050"/>
            </a:xfrm>
            <a:prstGeom prst="ellipse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05AD72AF-D045-D388-A704-4E281617FFF2}"/>
                </a:ext>
              </a:extLst>
            </p:cNvPr>
            <p:cNvSpPr/>
            <p:nvPr/>
          </p:nvSpPr>
          <p:spPr>
            <a:xfrm>
              <a:off x="2558966" y="2034346"/>
              <a:ext cx="260434" cy="252756"/>
            </a:xfrm>
            <a:prstGeom prst="ellipse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79BB47E0-CFD9-3EEF-B719-EAF78C8B6C07}"/>
                </a:ext>
              </a:extLst>
            </p:cNvPr>
            <p:cNvSpPr/>
            <p:nvPr/>
          </p:nvSpPr>
          <p:spPr>
            <a:xfrm>
              <a:off x="2604421" y="2075734"/>
              <a:ext cx="179289" cy="174003"/>
            </a:xfrm>
            <a:prstGeom prst="ellipse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Flussdiagramm: Manuelle Verarbeitung 33">
              <a:extLst>
                <a:ext uri="{FF2B5EF4-FFF2-40B4-BE49-F238E27FC236}">
                  <a16:creationId xmlns:a16="http://schemas.microsoft.com/office/drawing/2014/main" id="{78596511-BC4E-0BBC-7C53-F848C9354C4C}"/>
                </a:ext>
              </a:extLst>
            </p:cNvPr>
            <p:cNvSpPr/>
            <p:nvPr/>
          </p:nvSpPr>
          <p:spPr>
            <a:xfrm>
              <a:off x="2648928" y="2160724"/>
              <a:ext cx="80509" cy="696663"/>
            </a:xfrm>
            <a:prstGeom prst="flowChartManualOperation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Flussdiagramm: Manuelle Verarbeitung 35">
              <a:extLst>
                <a:ext uri="{FF2B5EF4-FFF2-40B4-BE49-F238E27FC236}">
                  <a16:creationId xmlns:a16="http://schemas.microsoft.com/office/drawing/2014/main" id="{92E2801B-C481-79EB-9FAD-701671E49910}"/>
                </a:ext>
              </a:extLst>
            </p:cNvPr>
            <p:cNvSpPr/>
            <p:nvPr/>
          </p:nvSpPr>
          <p:spPr>
            <a:xfrm rot="772243">
              <a:off x="2658152" y="2875182"/>
              <a:ext cx="45719" cy="82413"/>
            </a:xfrm>
            <a:prstGeom prst="flowChartManualOperation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26F788F2-CB8C-3428-C207-9738C5A4F807}"/>
                </a:ext>
              </a:extLst>
            </p:cNvPr>
            <p:cNvSpPr/>
            <p:nvPr/>
          </p:nvSpPr>
          <p:spPr>
            <a:xfrm>
              <a:off x="2658152" y="2820578"/>
              <a:ext cx="73617" cy="73617"/>
            </a:xfrm>
            <a:prstGeom prst="ellipse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8" name="Titel 37">
            <a:extLst>
              <a:ext uri="{FF2B5EF4-FFF2-40B4-BE49-F238E27FC236}">
                <a16:creationId xmlns:a16="http://schemas.microsoft.com/office/drawing/2014/main" id="{993DD4D8-B875-4388-A3A9-163D1618E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Blutspendestuhl</a:t>
            </a:r>
            <a:r>
              <a:rPr lang="de-DE" dirty="0"/>
              <a:t> &amp; Medic-Drohne</a:t>
            </a:r>
          </a:p>
        </p:txBody>
      </p:sp>
    </p:spTree>
    <p:extLst>
      <p:ext uri="{BB962C8B-B14F-4D97-AF65-F5344CB8AC3E}">
        <p14:creationId xmlns:p14="http://schemas.microsoft.com/office/powerpoint/2010/main" val="3252832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186</Words>
  <Application>Microsoft Office PowerPoint</Application>
  <PresentationFormat>A4-Papier (210 x 297 mm)</PresentationFormat>
  <Paragraphs>63</Paragraphs>
  <Slides>21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5" baseType="lpstr">
      <vt:lpstr>Aptos</vt:lpstr>
      <vt:lpstr>Aptos Display</vt:lpstr>
      <vt:lpstr>Arial</vt:lpstr>
      <vt:lpstr>Office</vt:lpstr>
      <vt:lpstr>Shadowrun Kiel - Grundrisse</vt:lpstr>
      <vt:lpstr>Hansens Fischhalle</vt:lpstr>
      <vt:lpstr>Hansens Fischhalle</vt:lpstr>
      <vt:lpstr>Selfstorage</vt:lpstr>
      <vt:lpstr>Selfstorage groß</vt:lpstr>
      <vt:lpstr>Legende</vt:lpstr>
      <vt:lpstr>Werkstattfolie</vt:lpstr>
      <vt:lpstr>Kran - Ladedrohne</vt:lpstr>
      <vt:lpstr>Blutspendestuhl &amp; Medic-Drohne</vt:lpstr>
      <vt:lpstr>Nummer SR6 Kartensymbole von Pegasus</vt:lpstr>
      <vt:lpstr>Maritas Laden</vt:lpstr>
      <vt:lpstr>Keller unter Maritas Laden</vt:lpstr>
      <vt:lpstr>Praxis Dr. Müller</vt:lpstr>
      <vt:lpstr>PowerPoint-Präsentation</vt:lpstr>
      <vt:lpstr>Pfützen</vt:lpstr>
      <vt:lpstr>Mülltonne &amp; Müllcontainer</vt:lpstr>
      <vt:lpstr>Spülbecken mit Wasserhahn für Teeküche</vt:lpstr>
      <vt:lpstr>Vorhang</vt:lpstr>
      <vt:lpstr>Boote und Schiffe</vt:lpstr>
      <vt:lpstr>Sonstige Objekte</vt:lpstr>
      <vt:lpstr>Kajak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2025-07-16T10:11:30Z</dcterms:created>
  <dcterms:modified xsi:type="dcterms:W3CDTF">2025-07-16T10:11:41Z</dcterms:modified>
</cp:coreProperties>
</file>