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7" r:id="rId2"/>
    <p:sldId id="278" r:id="rId3"/>
    <p:sldId id="279" r:id="rId4"/>
    <p:sldId id="282" r:id="rId5"/>
    <p:sldId id="283" r:id="rId6"/>
    <p:sldId id="280" r:id="rId7"/>
    <p:sldId id="281" r:id="rId8"/>
    <p:sldId id="284" r:id="rId9"/>
    <p:sldId id="287" r:id="rId10"/>
    <p:sldId id="285" r:id="rId11"/>
    <p:sldId id="288" r:id="rId12"/>
    <p:sldId id="289" r:id="rId13"/>
    <p:sldId id="290" r:id="rId14"/>
    <p:sldId id="286" r:id="rId15"/>
    <p:sldId id="291" r:id="rId16"/>
    <p:sldId id="292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A"/>
    <a:srgbClr val="D20000"/>
    <a:srgbClr val="EE0000"/>
    <a:srgbClr val="9E0000"/>
    <a:srgbClr val="1D85B3"/>
    <a:srgbClr val="6F6F6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E63F2-85C2-4075-ADFC-3160CE8562C9}" v="3" dt="2025-05-07T18:51:15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D5761-F17C-5171-EC50-801261911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FCB199-5A9A-967B-274E-1A7AC012C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BDD0B0-FB42-7478-92B9-C539B5E6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249A83-07C8-59FB-9556-C56A357F9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F16A62-F5CC-4E31-9B61-51C6E695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8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8865D-C691-D7B7-8AA6-C5CA45DE8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2B9994-55BF-F60C-4317-34E30856D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04467E-4612-7FEE-4FF8-7475809E5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DD682E-B2D1-F772-D485-01B7C331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00CC8B-34D7-84A6-9B32-D4F78D03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3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B82300-2D13-35A0-144A-FEEEFFB50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713E16-15C6-ED5C-D616-B79E9FDCC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20C24B-E9A3-6C37-C49F-A97E9109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50D699-ABEA-C48F-6AC5-D2F23E09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50590D-6F09-F10C-E53B-1545D3D1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73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9580B-40A2-9C5A-CBBA-18871580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9BA9AA-D9E9-63CB-3BD6-12E13D308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B21B76-BDD2-F5D6-21CB-D2D85970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A5528F-12CF-5F3C-A413-DE8A61486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7316F1-61BB-368F-5717-B25E8794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81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ECFD3-1013-DAD0-9F72-0D8B96C6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2FB085-0F94-DCE7-A743-E6BCB05C0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FEA208-FE7C-52D8-473E-6A59E269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1B59F0-F206-6CE9-EE24-A1CC4F38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AB9DE9-50ED-6F3F-8E15-43901E18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04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3E8D79-CCB6-6104-3DCA-892B39FE2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F7C0BD-1ABE-15F2-0753-248EFF144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10325F-701D-08DA-2497-8EE44E8D7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2C8B2F-A5E7-8338-D01C-A18C5EF6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19A52B-AEC4-84FB-984B-318443FA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A0FCC4-D747-F5A1-7DAF-3CFE64EB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91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1F83A-A835-C466-4993-D9C89CBD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03CABE-E74F-37EB-AC2F-714FA1E98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B3792B-8E81-2596-5620-50B8B8D9C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CF9553-703C-617A-FA0E-BDCFB7B13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EB8E4C-F286-3A98-E9FB-FE3C47DC8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24EBB0C-2E17-3DEA-EF92-AD0894872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0BA56E-6B42-1EA0-3F8C-3D4CA626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74F78D6-891A-BC4C-124A-34F542EA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04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9C082-54DE-F4D3-6240-8A897860A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68A517-EE6C-EF03-F2AD-5B00F1A3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FE8317-B47B-C58C-9CD2-12B1DD28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187EC-9921-EE2C-69B7-AB87FE57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32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A1AFE82-2BD8-9007-0CEC-B937A73D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2E1964-A2DE-9743-6125-E456D1E1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913273-F396-E6B5-DA05-8868A4469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54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5C537-37EC-2FDF-4985-265ABDA8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D38A6A-F0F6-985D-3E92-942D96652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1F7AD1-D55B-6520-F6AC-4E8B80720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C86BE5-99A3-EE1B-9A99-479C27B9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460C76-8A7B-20FD-BE5C-E0BFB4D6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53BBD7-2B06-4971-7341-699BAF44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4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31822F-52A4-3501-81F9-F231D959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9B9EDE-0792-2D1A-D612-4F8846B99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CC1FC5-0184-E4E5-6FFD-A2618B828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4C3C9E-FA69-8EF0-6C20-3DE9B056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5742AF-D9CE-F9C1-DD85-77CD2114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D72E89-75BD-F152-A0D9-C444C08F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76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4BE17A-6036-6786-6110-D35A9CB70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94"/>
            <a:ext cx="10515600" cy="657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55106F-7653-150C-8CE6-045B2AF1F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66598D-1D94-A255-46F1-C0868387E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23381-205B-464A-B71F-0F26815C6651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52505D-4D36-56FF-47B7-CCA948EF6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E9095D-318E-988E-794D-3EAA05978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CB2AE5-6536-4A87-B0DB-8A555620EE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44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ussdiagramm: Verbinder zu einer anderen Seite 1">
            <a:extLst>
              <a:ext uri="{FF2B5EF4-FFF2-40B4-BE49-F238E27FC236}">
                <a16:creationId xmlns:a16="http://schemas.microsoft.com/office/drawing/2014/main" id="{598D937C-C4E6-9561-FAB9-D329C873FF03}"/>
              </a:ext>
            </a:extLst>
          </p:cNvPr>
          <p:cNvSpPr/>
          <p:nvPr/>
        </p:nvSpPr>
        <p:spPr>
          <a:xfrm>
            <a:off x="1151546" y="633427"/>
            <a:ext cx="2884918" cy="3176573"/>
          </a:xfrm>
          <a:prstGeom prst="flowChartOffpage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lussdiagramm: Verzögerung 2">
            <a:extLst>
              <a:ext uri="{FF2B5EF4-FFF2-40B4-BE49-F238E27FC236}">
                <a16:creationId xmlns:a16="http://schemas.microsoft.com/office/drawing/2014/main" id="{5ED32B28-8BF3-6758-A51C-C9FCCDDC59AE}"/>
              </a:ext>
            </a:extLst>
          </p:cNvPr>
          <p:cNvSpPr/>
          <p:nvPr/>
        </p:nvSpPr>
        <p:spPr>
          <a:xfrm rot="5400000">
            <a:off x="6690646" y="1418603"/>
            <a:ext cx="2461189" cy="2119357"/>
          </a:xfrm>
          <a:prstGeom prst="flowChartDela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Nesselblatt Kiel Wappen">
            <a:extLst>
              <a:ext uri="{FF2B5EF4-FFF2-40B4-BE49-F238E27FC236}">
                <a16:creationId xmlns:a16="http://schemas.microsoft.com/office/drawing/2014/main" id="{6BE3D28F-92B2-1534-2A48-FF9226C1F62A}"/>
              </a:ext>
            </a:extLst>
          </p:cNvPr>
          <p:cNvSpPr/>
          <p:nvPr/>
        </p:nvSpPr>
        <p:spPr>
          <a:xfrm>
            <a:off x="1386800" y="840448"/>
            <a:ext cx="2414410" cy="2554151"/>
          </a:xfrm>
          <a:custGeom>
            <a:avLst/>
            <a:gdLst>
              <a:gd name="connsiteX0" fmla="*/ 9525 w 2962275"/>
              <a:gd name="connsiteY0" fmla="*/ 47625 h 3133725"/>
              <a:gd name="connsiteX1" fmla="*/ 485775 w 2962275"/>
              <a:gd name="connsiteY1" fmla="*/ 52387 h 3133725"/>
              <a:gd name="connsiteX2" fmla="*/ 738187 w 2962275"/>
              <a:gd name="connsiteY2" fmla="*/ 671512 h 3133725"/>
              <a:gd name="connsiteX3" fmla="*/ 990600 w 2962275"/>
              <a:gd name="connsiteY3" fmla="*/ 19050 h 3133725"/>
              <a:gd name="connsiteX4" fmla="*/ 1233487 w 2962275"/>
              <a:gd name="connsiteY4" fmla="*/ 647700 h 3133725"/>
              <a:gd name="connsiteX5" fmla="*/ 1476375 w 2962275"/>
              <a:gd name="connsiteY5" fmla="*/ 0 h 3133725"/>
              <a:gd name="connsiteX6" fmla="*/ 1709737 w 2962275"/>
              <a:gd name="connsiteY6" fmla="*/ 661987 h 3133725"/>
              <a:gd name="connsiteX7" fmla="*/ 1943100 w 2962275"/>
              <a:gd name="connsiteY7" fmla="*/ 4762 h 3133725"/>
              <a:gd name="connsiteX8" fmla="*/ 2214562 w 2962275"/>
              <a:gd name="connsiteY8" fmla="*/ 681037 h 3133725"/>
              <a:gd name="connsiteX9" fmla="*/ 2447925 w 2962275"/>
              <a:gd name="connsiteY9" fmla="*/ 38100 h 3133725"/>
              <a:gd name="connsiteX10" fmla="*/ 2943225 w 2962275"/>
              <a:gd name="connsiteY10" fmla="*/ 52387 h 3133725"/>
              <a:gd name="connsiteX11" fmla="*/ 2952750 w 2962275"/>
              <a:gd name="connsiteY11" fmla="*/ 538162 h 3133725"/>
              <a:gd name="connsiteX12" fmla="*/ 2324100 w 2962275"/>
              <a:gd name="connsiteY12" fmla="*/ 771525 h 3133725"/>
              <a:gd name="connsiteX13" fmla="*/ 2962275 w 2962275"/>
              <a:gd name="connsiteY13" fmla="*/ 1138237 h 3133725"/>
              <a:gd name="connsiteX14" fmla="*/ 2300287 w 2962275"/>
              <a:gd name="connsiteY14" fmla="*/ 1238250 h 3133725"/>
              <a:gd name="connsiteX15" fmla="*/ 2809875 w 2962275"/>
              <a:gd name="connsiteY15" fmla="*/ 1633537 h 3133725"/>
              <a:gd name="connsiteX16" fmla="*/ 2119312 w 2962275"/>
              <a:gd name="connsiteY16" fmla="*/ 1643062 h 3133725"/>
              <a:gd name="connsiteX17" fmla="*/ 2581275 w 2962275"/>
              <a:gd name="connsiteY17" fmla="*/ 2124075 h 3133725"/>
              <a:gd name="connsiteX18" fmla="*/ 1919287 w 2962275"/>
              <a:gd name="connsiteY18" fmla="*/ 2028825 h 3133725"/>
              <a:gd name="connsiteX19" fmla="*/ 2295525 w 2962275"/>
              <a:gd name="connsiteY19" fmla="*/ 2524125 h 3133725"/>
              <a:gd name="connsiteX20" fmla="*/ 1595437 w 2962275"/>
              <a:gd name="connsiteY20" fmla="*/ 2357437 h 3133725"/>
              <a:gd name="connsiteX21" fmla="*/ 1876425 w 2962275"/>
              <a:gd name="connsiteY21" fmla="*/ 2833687 h 3133725"/>
              <a:gd name="connsiteX22" fmla="*/ 1471612 w 2962275"/>
              <a:gd name="connsiteY22" fmla="*/ 3133725 h 3133725"/>
              <a:gd name="connsiteX23" fmla="*/ 1071562 w 2962275"/>
              <a:gd name="connsiteY23" fmla="*/ 2838450 h 3133725"/>
              <a:gd name="connsiteX24" fmla="*/ 1352550 w 2962275"/>
              <a:gd name="connsiteY24" fmla="*/ 2343150 h 3133725"/>
              <a:gd name="connsiteX25" fmla="*/ 647700 w 2962275"/>
              <a:gd name="connsiteY25" fmla="*/ 2519362 h 3133725"/>
              <a:gd name="connsiteX26" fmla="*/ 1023937 w 2962275"/>
              <a:gd name="connsiteY26" fmla="*/ 2028825 h 3133725"/>
              <a:gd name="connsiteX27" fmla="*/ 357187 w 2962275"/>
              <a:gd name="connsiteY27" fmla="*/ 2114550 h 3133725"/>
              <a:gd name="connsiteX28" fmla="*/ 838200 w 2962275"/>
              <a:gd name="connsiteY28" fmla="*/ 1643062 h 3133725"/>
              <a:gd name="connsiteX29" fmla="*/ 166687 w 2962275"/>
              <a:gd name="connsiteY29" fmla="*/ 1614487 h 3133725"/>
              <a:gd name="connsiteX30" fmla="*/ 661987 w 2962275"/>
              <a:gd name="connsiteY30" fmla="*/ 1238250 h 3133725"/>
              <a:gd name="connsiteX31" fmla="*/ 14287 w 2962275"/>
              <a:gd name="connsiteY31" fmla="*/ 1114425 h 3133725"/>
              <a:gd name="connsiteX32" fmla="*/ 628650 w 2962275"/>
              <a:gd name="connsiteY32" fmla="*/ 785812 h 3133725"/>
              <a:gd name="connsiteX33" fmla="*/ 0 w 2962275"/>
              <a:gd name="connsiteY33" fmla="*/ 519112 h 3133725"/>
              <a:gd name="connsiteX34" fmla="*/ 9525 w 2962275"/>
              <a:gd name="connsiteY34" fmla="*/ 47625 h 313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962275" h="3133725">
                <a:moveTo>
                  <a:pt x="9525" y="47625"/>
                </a:moveTo>
                <a:lnTo>
                  <a:pt x="485775" y="52387"/>
                </a:lnTo>
                <a:lnTo>
                  <a:pt x="738187" y="671512"/>
                </a:lnTo>
                <a:lnTo>
                  <a:pt x="990600" y="19050"/>
                </a:lnTo>
                <a:lnTo>
                  <a:pt x="1233487" y="647700"/>
                </a:lnTo>
                <a:lnTo>
                  <a:pt x="1476375" y="0"/>
                </a:lnTo>
                <a:lnTo>
                  <a:pt x="1709737" y="661987"/>
                </a:lnTo>
                <a:lnTo>
                  <a:pt x="1943100" y="4762"/>
                </a:lnTo>
                <a:lnTo>
                  <a:pt x="2214562" y="681037"/>
                </a:lnTo>
                <a:lnTo>
                  <a:pt x="2447925" y="38100"/>
                </a:lnTo>
                <a:lnTo>
                  <a:pt x="2943225" y="52387"/>
                </a:lnTo>
                <a:lnTo>
                  <a:pt x="2952750" y="538162"/>
                </a:lnTo>
                <a:lnTo>
                  <a:pt x="2324100" y="771525"/>
                </a:lnTo>
                <a:lnTo>
                  <a:pt x="2962275" y="1138237"/>
                </a:lnTo>
                <a:lnTo>
                  <a:pt x="2300287" y="1238250"/>
                </a:lnTo>
                <a:lnTo>
                  <a:pt x="2809875" y="1633537"/>
                </a:lnTo>
                <a:lnTo>
                  <a:pt x="2119312" y="1643062"/>
                </a:lnTo>
                <a:lnTo>
                  <a:pt x="2581275" y="2124075"/>
                </a:lnTo>
                <a:lnTo>
                  <a:pt x="1919287" y="2028825"/>
                </a:lnTo>
                <a:lnTo>
                  <a:pt x="2295525" y="2524125"/>
                </a:lnTo>
                <a:lnTo>
                  <a:pt x="1595437" y="2357437"/>
                </a:lnTo>
                <a:lnTo>
                  <a:pt x="1876425" y="2833687"/>
                </a:lnTo>
                <a:lnTo>
                  <a:pt x="1471612" y="3133725"/>
                </a:lnTo>
                <a:lnTo>
                  <a:pt x="1071562" y="2838450"/>
                </a:lnTo>
                <a:lnTo>
                  <a:pt x="1352550" y="2343150"/>
                </a:lnTo>
                <a:lnTo>
                  <a:pt x="647700" y="2519362"/>
                </a:lnTo>
                <a:lnTo>
                  <a:pt x="1023937" y="2028825"/>
                </a:lnTo>
                <a:lnTo>
                  <a:pt x="357187" y="2114550"/>
                </a:lnTo>
                <a:lnTo>
                  <a:pt x="838200" y="1643062"/>
                </a:lnTo>
                <a:lnTo>
                  <a:pt x="166687" y="1614487"/>
                </a:lnTo>
                <a:lnTo>
                  <a:pt x="661987" y="1238250"/>
                </a:lnTo>
                <a:lnTo>
                  <a:pt x="14287" y="1114425"/>
                </a:lnTo>
                <a:lnTo>
                  <a:pt x="628650" y="785812"/>
                </a:lnTo>
                <a:lnTo>
                  <a:pt x="0" y="519112"/>
                </a:lnTo>
                <a:cubicBezTo>
                  <a:pt x="1587" y="365125"/>
                  <a:pt x="3175" y="211137"/>
                  <a:pt x="9525" y="476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esselblatt Kiel Wappen">
            <a:extLst>
              <a:ext uri="{FF2B5EF4-FFF2-40B4-BE49-F238E27FC236}">
                <a16:creationId xmlns:a16="http://schemas.microsoft.com/office/drawing/2014/main" id="{01CF2F73-2F03-F189-6CE4-E703635D96A8}"/>
              </a:ext>
            </a:extLst>
          </p:cNvPr>
          <p:cNvSpPr/>
          <p:nvPr/>
        </p:nvSpPr>
        <p:spPr>
          <a:xfrm>
            <a:off x="6947811" y="1406303"/>
            <a:ext cx="1946856" cy="2059536"/>
          </a:xfrm>
          <a:custGeom>
            <a:avLst/>
            <a:gdLst>
              <a:gd name="connsiteX0" fmla="*/ 9525 w 2962275"/>
              <a:gd name="connsiteY0" fmla="*/ 47625 h 3133725"/>
              <a:gd name="connsiteX1" fmla="*/ 485775 w 2962275"/>
              <a:gd name="connsiteY1" fmla="*/ 52387 h 3133725"/>
              <a:gd name="connsiteX2" fmla="*/ 738187 w 2962275"/>
              <a:gd name="connsiteY2" fmla="*/ 671512 h 3133725"/>
              <a:gd name="connsiteX3" fmla="*/ 990600 w 2962275"/>
              <a:gd name="connsiteY3" fmla="*/ 19050 h 3133725"/>
              <a:gd name="connsiteX4" fmla="*/ 1233487 w 2962275"/>
              <a:gd name="connsiteY4" fmla="*/ 647700 h 3133725"/>
              <a:gd name="connsiteX5" fmla="*/ 1476375 w 2962275"/>
              <a:gd name="connsiteY5" fmla="*/ 0 h 3133725"/>
              <a:gd name="connsiteX6" fmla="*/ 1709737 w 2962275"/>
              <a:gd name="connsiteY6" fmla="*/ 661987 h 3133725"/>
              <a:gd name="connsiteX7" fmla="*/ 1943100 w 2962275"/>
              <a:gd name="connsiteY7" fmla="*/ 4762 h 3133725"/>
              <a:gd name="connsiteX8" fmla="*/ 2214562 w 2962275"/>
              <a:gd name="connsiteY8" fmla="*/ 681037 h 3133725"/>
              <a:gd name="connsiteX9" fmla="*/ 2447925 w 2962275"/>
              <a:gd name="connsiteY9" fmla="*/ 38100 h 3133725"/>
              <a:gd name="connsiteX10" fmla="*/ 2943225 w 2962275"/>
              <a:gd name="connsiteY10" fmla="*/ 52387 h 3133725"/>
              <a:gd name="connsiteX11" fmla="*/ 2952750 w 2962275"/>
              <a:gd name="connsiteY11" fmla="*/ 538162 h 3133725"/>
              <a:gd name="connsiteX12" fmla="*/ 2324100 w 2962275"/>
              <a:gd name="connsiteY12" fmla="*/ 771525 h 3133725"/>
              <a:gd name="connsiteX13" fmla="*/ 2962275 w 2962275"/>
              <a:gd name="connsiteY13" fmla="*/ 1138237 h 3133725"/>
              <a:gd name="connsiteX14" fmla="*/ 2300287 w 2962275"/>
              <a:gd name="connsiteY14" fmla="*/ 1238250 h 3133725"/>
              <a:gd name="connsiteX15" fmla="*/ 2809875 w 2962275"/>
              <a:gd name="connsiteY15" fmla="*/ 1633537 h 3133725"/>
              <a:gd name="connsiteX16" fmla="*/ 2119312 w 2962275"/>
              <a:gd name="connsiteY16" fmla="*/ 1643062 h 3133725"/>
              <a:gd name="connsiteX17" fmla="*/ 2581275 w 2962275"/>
              <a:gd name="connsiteY17" fmla="*/ 2124075 h 3133725"/>
              <a:gd name="connsiteX18" fmla="*/ 1919287 w 2962275"/>
              <a:gd name="connsiteY18" fmla="*/ 2028825 h 3133725"/>
              <a:gd name="connsiteX19" fmla="*/ 2295525 w 2962275"/>
              <a:gd name="connsiteY19" fmla="*/ 2524125 h 3133725"/>
              <a:gd name="connsiteX20" fmla="*/ 1595437 w 2962275"/>
              <a:gd name="connsiteY20" fmla="*/ 2357437 h 3133725"/>
              <a:gd name="connsiteX21" fmla="*/ 1876425 w 2962275"/>
              <a:gd name="connsiteY21" fmla="*/ 2833687 h 3133725"/>
              <a:gd name="connsiteX22" fmla="*/ 1471612 w 2962275"/>
              <a:gd name="connsiteY22" fmla="*/ 3133725 h 3133725"/>
              <a:gd name="connsiteX23" fmla="*/ 1071562 w 2962275"/>
              <a:gd name="connsiteY23" fmla="*/ 2838450 h 3133725"/>
              <a:gd name="connsiteX24" fmla="*/ 1352550 w 2962275"/>
              <a:gd name="connsiteY24" fmla="*/ 2343150 h 3133725"/>
              <a:gd name="connsiteX25" fmla="*/ 647700 w 2962275"/>
              <a:gd name="connsiteY25" fmla="*/ 2519362 h 3133725"/>
              <a:gd name="connsiteX26" fmla="*/ 1023937 w 2962275"/>
              <a:gd name="connsiteY26" fmla="*/ 2028825 h 3133725"/>
              <a:gd name="connsiteX27" fmla="*/ 357187 w 2962275"/>
              <a:gd name="connsiteY27" fmla="*/ 2114550 h 3133725"/>
              <a:gd name="connsiteX28" fmla="*/ 838200 w 2962275"/>
              <a:gd name="connsiteY28" fmla="*/ 1643062 h 3133725"/>
              <a:gd name="connsiteX29" fmla="*/ 166687 w 2962275"/>
              <a:gd name="connsiteY29" fmla="*/ 1614487 h 3133725"/>
              <a:gd name="connsiteX30" fmla="*/ 661987 w 2962275"/>
              <a:gd name="connsiteY30" fmla="*/ 1238250 h 3133725"/>
              <a:gd name="connsiteX31" fmla="*/ 14287 w 2962275"/>
              <a:gd name="connsiteY31" fmla="*/ 1114425 h 3133725"/>
              <a:gd name="connsiteX32" fmla="*/ 628650 w 2962275"/>
              <a:gd name="connsiteY32" fmla="*/ 785812 h 3133725"/>
              <a:gd name="connsiteX33" fmla="*/ 0 w 2962275"/>
              <a:gd name="connsiteY33" fmla="*/ 519112 h 3133725"/>
              <a:gd name="connsiteX34" fmla="*/ 9525 w 2962275"/>
              <a:gd name="connsiteY34" fmla="*/ 47625 h 313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962275" h="3133725">
                <a:moveTo>
                  <a:pt x="9525" y="47625"/>
                </a:moveTo>
                <a:lnTo>
                  <a:pt x="485775" y="52387"/>
                </a:lnTo>
                <a:lnTo>
                  <a:pt x="738187" y="671512"/>
                </a:lnTo>
                <a:lnTo>
                  <a:pt x="990600" y="19050"/>
                </a:lnTo>
                <a:lnTo>
                  <a:pt x="1233487" y="647700"/>
                </a:lnTo>
                <a:lnTo>
                  <a:pt x="1476375" y="0"/>
                </a:lnTo>
                <a:lnTo>
                  <a:pt x="1709737" y="661987"/>
                </a:lnTo>
                <a:lnTo>
                  <a:pt x="1943100" y="4762"/>
                </a:lnTo>
                <a:lnTo>
                  <a:pt x="2214562" y="681037"/>
                </a:lnTo>
                <a:lnTo>
                  <a:pt x="2447925" y="38100"/>
                </a:lnTo>
                <a:lnTo>
                  <a:pt x="2943225" y="52387"/>
                </a:lnTo>
                <a:lnTo>
                  <a:pt x="2952750" y="538162"/>
                </a:lnTo>
                <a:lnTo>
                  <a:pt x="2324100" y="771525"/>
                </a:lnTo>
                <a:lnTo>
                  <a:pt x="2962275" y="1138237"/>
                </a:lnTo>
                <a:lnTo>
                  <a:pt x="2300287" y="1238250"/>
                </a:lnTo>
                <a:lnTo>
                  <a:pt x="2809875" y="1633537"/>
                </a:lnTo>
                <a:lnTo>
                  <a:pt x="2119312" y="1643062"/>
                </a:lnTo>
                <a:lnTo>
                  <a:pt x="2581275" y="2124075"/>
                </a:lnTo>
                <a:lnTo>
                  <a:pt x="1919287" y="2028825"/>
                </a:lnTo>
                <a:lnTo>
                  <a:pt x="2295525" y="2524125"/>
                </a:lnTo>
                <a:lnTo>
                  <a:pt x="1595437" y="2357437"/>
                </a:lnTo>
                <a:lnTo>
                  <a:pt x="1876425" y="2833687"/>
                </a:lnTo>
                <a:lnTo>
                  <a:pt x="1471612" y="3133725"/>
                </a:lnTo>
                <a:lnTo>
                  <a:pt x="1071562" y="2838450"/>
                </a:lnTo>
                <a:lnTo>
                  <a:pt x="1352550" y="2343150"/>
                </a:lnTo>
                <a:lnTo>
                  <a:pt x="647700" y="2519362"/>
                </a:lnTo>
                <a:lnTo>
                  <a:pt x="1023937" y="2028825"/>
                </a:lnTo>
                <a:lnTo>
                  <a:pt x="357187" y="2114550"/>
                </a:lnTo>
                <a:lnTo>
                  <a:pt x="838200" y="1643062"/>
                </a:lnTo>
                <a:lnTo>
                  <a:pt x="166687" y="1614487"/>
                </a:lnTo>
                <a:lnTo>
                  <a:pt x="661987" y="1238250"/>
                </a:lnTo>
                <a:lnTo>
                  <a:pt x="14287" y="1114425"/>
                </a:lnTo>
                <a:lnTo>
                  <a:pt x="628650" y="785812"/>
                </a:lnTo>
                <a:lnTo>
                  <a:pt x="0" y="519112"/>
                </a:lnTo>
                <a:cubicBezTo>
                  <a:pt x="1587" y="365125"/>
                  <a:pt x="3175" y="211137"/>
                  <a:pt x="9525" y="476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Mond 5">
            <a:extLst>
              <a:ext uri="{FF2B5EF4-FFF2-40B4-BE49-F238E27FC236}">
                <a16:creationId xmlns:a16="http://schemas.microsoft.com/office/drawing/2014/main" id="{6F394CE0-5C3F-97E8-4875-799C48C00D57}"/>
              </a:ext>
            </a:extLst>
          </p:cNvPr>
          <p:cNvSpPr/>
          <p:nvPr/>
        </p:nvSpPr>
        <p:spPr>
          <a:xfrm rot="16200000">
            <a:off x="4373942" y="4899397"/>
            <a:ext cx="475069" cy="829572"/>
          </a:xfrm>
          <a:prstGeom prst="moo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Halbbogen 7">
            <a:extLst>
              <a:ext uri="{FF2B5EF4-FFF2-40B4-BE49-F238E27FC236}">
                <a16:creationId xmlns:a16="http://schemas.microsoft.com/office/drawing/2014/main" id="{0B1E7CBB-5D11-F121-731F-A3C20FE7B490}"/>
              </a:ext>
            </a:extLst>
          </p:cNvPr>
          <p:cNvSpPr/>
          <p:nvPr/>
        </p:nvSpPr>
        <p:spPr>
          <a:xfrm rot="10800000">
            <a:off x="1642215" y="4728340"/>
            <a:ext cx="1903580" cy="969429"/>
          </a:xfrm>
          <a:prstGeom prst="blockArc">
            <a:avLst>
              <a:gd name="adj1" fmla="val 10799998"/>
              <a:gd name="adj2" fmla="val 23424"/>
              <a:gd name="adj3" fmla="val 2038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0C6F7967-A82F-7C6E-A116-878BE73D51A4}"/>
              </a:ext>
            </a:extLst>
          </p:cNvPr>
          <p:cNvSpPr/>
          <p:nvPr/>
        </p:nvSpPr>
        <p:spPr>
          <a:xfrm>
            <a:off x="2092636" y="1821812"/>
            <a:ext cx="1002738" cy="591425"/>
          </a:xfrm>
          <a:custGeom>
            <a:avLst/>
            <a:gdLst>
              <a:gd name="connsiteX0" fmla="*/ 1222 w 2626947"/>
              <a:gd name="connsiteY0" fmla="*/ 0 h 1549400"/>
              <a:gd name="connsiteX1" fmla="*/ 179022 w 2626947"/>
              <a:gd name="connsiteY1" fmla="*/ 9525 h 1549400"/>
              <a:gd name="connsiteX2" fmla="*/ 191722 w 2626947"/>
              <a:gd name="connsiteY2" fmla="*/ 133350 h 1549400"/>
              <a:gd name="connsiteX3" fmla="*/ 277447 w 2626947"/>
              <a:gd name="connsiteY3" fmla="*/ 250825 h 1549400"/>
              <a:gd name="connsiteX4" fmla="*/ 391747 w 2626947"/>
              <a:gd name="connsiteY4" fmla="*/ 358775 h 1549400"/>
              <a:gd name="connsiteX5" fmla="*/ 550497 w 2626947"/>
              <a:gd name="connsiteY5" fmla="*/ 450850 h 1549400"/>
              <a:gd name="connsiteX6" fmla="*/ 556847 w 2626947"/>
              <a:gd name="connsiteY6" fmla="*/ 222250 h 1549400"/>
              <a:gd name="connsiteX7" fmla="*/ 687022 w 2626947"/>
              <a:gd name="connsiteY7" fmla="*/ 222250 h 1549400"/>
              <a:gd name="connsiteX8" fmla="*/ 674322 w 2626947"/>
              <a:gd name="connsiteY8" fmla="*/ 488950 h 1549400"/>
              <a:gd name="connsiteX9" fmla="*/ 896572 w 2626947"/>
              <a:gd name="connsiteY9" fmla="*/ 561975 h 1549400"/>
              <a:gd name="connsiteX10" fmla="*/ 1023572 w 2626947"/>
              <a:gd name="connsiteY10" fmla="*/ 577850 h 1549400"/>
              <a:gd name="connsiteX11" fmla="*/ 1245822 w 2626947"/>
              <a:gd name="connsiteY11" fmla="*/ 590550 h 1549400"/>
              <a:gd name="connsiteX12" fmla="*/ 1401397 w 2626947"/>
              <a:gd name="connsiteY12" fmla="*/ 590550 h 1549400"/>
              <a:gd name="connsiteX13" fmla="*/ 1598247 w 2626947"/>
              <a:gd name="connsiteY13" fmla="*/ 565150 h 1549400"/>
              <a:gd name="connsiteX14" fmla="*/ 1728422 w 2626947"/>
              <a:gd name="connsiteY14" fmla="*/ 558800 h 1549400"/>
              <a:gd name="connsiteX15" fmla="*/ 1871297 w 2626947"/>
              <a:gd name="connsiteY15" fmla="*/ 508000 h 1549400"/>
              <a:gd name="connsiteX16" fmla="*/ 1941147 w 2626947"/>
              <a:gd name="connsiteY16" fmla="*/ 495300 h 1549400"/>
              <a:gd name="connsiteX17" fmla="*/ 1947497 w 2626947"/>
              <a:gd name="connsiteY17" fmla="*/ 225425 h 1549400"/>
              <a:gd name="connsiteX18" fmla="*/ 2068147 w 2626947"/>
              <a:gd name="connsiteY18" fmla="*/ 241300 h 1549400"/>
              <a:gd name="connsiteX19" fmla="*/ 2077672 w 2626947"/>
              <a:gd name="connsiteY19" fmla="*/ 434975 h 1549400"/>
              <a:gd name="connsiteX20" fmla="*/ 2201497 w 2626947"/>
              <a:gd name="connsiteY20" fmla="*/ 368300 h 1549400"/>
              <a:gd name="connsiteX21" fmla="*/ 2299922 w 2626947"/>
              <a:gd name="connsiteY21" fmla="*/ 311150 h 1549400"/>
              <a:gd name="connsiteX22" fmla="*/ 2372947 w 2626947"/>
              <a:gd name="connsiteY22" fmla="*/ 209550 h 1549400"/>
              <a:gd name="connsiteX23" fmla="*/ 2439622 w 2626947"/>
              <a:gd name="connsiteY23" fmla="*/ 95250 h 1549400"/>
              <a:gd name="connsiteX24" fmla="*/ 2445972 w 2626947"/>
              <a:gd name="connsiteY24" fmla="*/ 0 h 1549400"/>
              <a:gd name="connsiteX25" fmla="*/ 2626947 w 2626947"/>
              <a:gd name="connsiteY25" fmla="*/ 9525 h 1549400"/>
              <a:gd name="connsiteX26" fmla="*/ 2611072 w 2626947"/>
              <a:gd name="connsiteY26" fmla="*/ 304800 h 1549400"/>
              <a:gd name="connsiteX27" fmla="*/ 2541222 w 2626947"/>
              <a:gd name="connsiteY27" fmla="*/ 622300 h 1549400"/>
              <a:gd name="connsiteX28" fmla="*/ 2366597 w 2626947"/>
              <a:gd name="connsiteY28" fmla="*/ 958850 h 1549400"/>
              <a:gd name="connsiteX29" fmla="*/ 2131647 w 2626947"/>
              <a:gd name="connsiteY29" fmla="*/ 1241425 h 1549400"/>
              <a:gd name="connsiteX30" fmla="*/ 1807797 w 2626947"/>
              <a:gd name="connsiteY30" fmla="*/ 1428750 h 1549400"/>
              <a:gd name="connsiteX31" fmla="*/ 1414097 w 2626947"/>
              <a:gd name="connsiteY31" fmla="*/ 1549400 h 1549400"/>
              <a:gd name="connsiteX32" fmla="*/ 931497 w 2626947"/>
              <a:gd name="connsiteY32" fmla="*/ 1485900 h 1549400"/>
              <a:gd name="connsiteX33" fmla="*/ 699722 w 2626947"/>
              <a:gd name="connsiteY33" fmla="*/ 1387475 h 1549400"/>
              <a:gd name="connsiteX34" fmla="*/ 579072 w 2626947"/>
              <a:gd name="connsiteY34" fmla="*/ 1314450 h 1549400"/>
              <a:gd name="connsiteX35" fmla="*/ 429847 w 2626947"/>
              <a:gd name="connsiteY35" fmla="*/ 1158875 h 1549400"/>
              <a:gd name="connsiteX36" fmla="*/ 321897 w 2626947"/>
              <a:gd name="connsiteY36" fmla="*/ 1054100 h 1549400"/>
              <a:gd name="connsiteX37" fmla="*/ 185372 w 2626947"/>
              <a:gd name="connsiteY37" fmla="*/ 857250 h 1549400"/>
              <a:gd name="connsiteX38" fmla="*/ 102822 w 2626947"/>
              <a:gd name="connsiteY38" fmla="*/ 644525 h 1549400"/>
              <a:gd name="connsiteX39" fmla="*/ 45672 w 2626947"/>
              <a:gd name="connsiteY39" fmla="*/ 498475 h 1549400"/>
              <a:gd name="connsiteX40" fmla="*/ 20272 w 2626947"/>
              <a:gd name="connsiteY40" fmla="*/ 273050 h 1549400"/>
              <a:gd name="connsiteX41" fmla="*/ 1222 w 2626947"/>
              <a:gd name="connsiteY41" fmla="*/ 139700 h 1549400"/>
              <a:gd name="connsiteX42" fmla="*/ 1222 w 2626947"/>
              <a:gd name="connsiteY42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26947" h="1549400">
                <a:moveTo>
                  <a:pt x="1222" y="0"/>
                </a:moveTo>
                <a:lnTo>
                  <a:pt x="179022" y="9525"/>
                </a:lnTo>
                <a:lnTo>
                  <a:pt x="191722" y="133350"/>
                </a:lnTo>
                <a:lnTo>
                  <a:pt x="277447" y="250825"/>
                </a:lnTo>
                <a:lnTo>
                  <a:pt x="391747" y="358775"/>
                </a:lnTo>
                <a:lnTo>
                  <a:pt x="550497" y="450850"/>
                </a:lnTo>
                <a:lnTo>
                  <a:pt x="556847" y="222250"/>
                </a:lnTo>
                <a:lnTo>
                  <a:pt x="687022" y="222250"/>
                </a:lnTo>
                <a:lnTo>
                  <a:pt x="674322" y="488950"/>
                </a:lnTo>
                <a:lnTo>
                  <a:pt x="896572" y="561975"/>
                </a:lnTo>
                <a:lnTo>
                  <a:pt x="1023572" y="577850"/>
                </a:lnTo>
                <a:lnTo>
                  <a:pt x="1245822" y="590550"/>
                </a:lnTo>
                <a:lnTo>
                  <a:pt x="1401397" y="590550"/>
                </a:lnTo>
                <a:lnTo>
                  <a:pt x="1598247" y="565150"/>
                </a:lnTo>
                <a:lnTo>
                  <a:pt x="1728422" y="558800"/>
                </a:lnTo>
                <a:lnTo>
                  <a:pt x="1871297" y="508000"/>
                </a:lnTo>
                <a:lnTo>
                  <a:pt x="1941147" y="495300"/>
                </a:lnTo>
                <a:lnTo>
                  <a:pt x="1947497" y="225425"/>
                </a:lnTo>
                <a:lnTo>
                  <a:pt x="2068147" y="241300"/>
                </a:lnTo>
                <a:lnTo>
                  <a:pt x="2077672" y="434975"/>
                </a:lnTo>
                <a:lnTo>
                  <a:pt x="2201497" y="368300"/>
                </a:lnTo>
                <a:lnTo>
                  <a:pt x="2299922" y="311150"/>
                </a:lnTo>
                <a:lnTo>
                  <a:pt x="2372947" y="209550"/>
                </a:lnTo>
                <a:lnTo>
                  <a:pt x="2439622" y="95250"/>
                </a:lnTo>
                <a:lnTo>
                  <a:pt x="2445972" y="0"/>
                </a:lnTo>
                <a:lnTo>
                  <a:pt x="2626947" y="9525"/>
                </a:lnTo>
                <a:lnTo>
                  <a:pt x="2611072" y="304800"/>
                </a:lnTo>
                <a:lnTo>
                  <a:pt x="2541222" y="622300"/>
                </a:lnTo>
                <a:lnTo>
                  <a:pt x="2366597" y="958850"/>
                </a:lnTo>
                <a:lnTo>
                  <a:pt x="2131647" y="1241425"/>
                </a:lnTo>
                <a:lnTo>
                  <a:pt x="1807797" y="1428750"/>
                </a:lnTo>
                <a:lnTo>
                  <a:pt x="1414097" y="1549400"/>
                </a:lnTo>
                <a:lnTo>
                  <a:pt x="931497" y="1485900"/>
                </a:lnTo>
                <a:lnTo>
                  <a:pt x="699722" y="1387475"/>
                </a:lnTo>
                <a:lnTo>
                  <a:pt x="579072" y="1314450"/>
                </a:lnTo>
                <a:lnTo>
                  <a:pt x="429847" y="1158875"/>
                </a:lnTo>
                <a:lnTo>
                  <a:pt x="321897" y="1054100"/>
                </a:lnTo>
                <a:lnTo>
                  <a:pt x="185372" y="857250"/>
                </a:lnTo>
                <a:lnTo>
                  <a:pt x="102822" y="644525"/>
                </a:lnTo>
                <a:lnTo>
                  <a:pt x="45672" y="498475"/>
                </a:lnTo>
                <a:lnTo>
                  <a:pt x="20272" y="273050"/>
                </a:lnTo>
                <a:lnTo>
                  <a:pt x="1222" y="139700"/>
                </a:lnTo>
                <a:cubicBezTo>
                  <a:pt x="164" y="92075"/>
                  <a:pt x="-895" y="44450"/>
                  <a:pt x="1222" y="0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DE320E3-72EE-BB5D-C03E-7BA8B9176FA9}"/>
              </a:ext>
            </a:extLst>
          </p:cNvPr>
          <p:cNvSpPr/>
          <p:nvPr/>
        </p:nvSpPr>
        <p:spPr>
          <a:xfrm>
            <a:off x="7598871" y="2436071"/>
            <a:ext cx="699110" cy="412342"/>
          </a:xfrm>
          <a:custGeom>
            <a:avLst/>
            <a:gdLst>
              <a:gd name="connsiteX0" fmla="*/ 1222 w 2626947"/>
              <a:gd name="connsiteY0" fmla="*/ 0 h 1549400"/>
              <a:gd name="connsiteX1" fmla="*/ 179022 w 2626947"/>
              <a:gd name="connsiteY1" fmla="*/ 9525 h 1549400"/>
              <a:gd name="connsiteX2" fmla="*/ 191722 w 2626947"/>
              <a:gd name="connsiteY2" fmla="*/ 133350 h 1549400"/>
              <a:gd name="connsiteX3" fmla="*/ 277447 w 2626947"/>
              <a:gd name="connsiteY3" fmla="*/ 250825 h 1549400"/>
              <a:gd name="connsiteX4" fmla="*/ 391747 w 2626947"/>
              <a:gd name="connsiteY4" fmla="*/ 358775 h 1549400"/>
              <a:gd name="connsiteX5" fmla="*/ 550497 w 2626947"/>
              <a:gd name="connsiteY5" fmla="*/ 450850 h 1549400"/>
              <a:gd name="connsiteX6" fmla="*/ 556847 w 2626947"/>
              <a:gd name="connsiteY6" fmla="*/ 222250 h 1549400"/>
              <a:gd name="connsiteX7" fmla="*/ 687022 w 2626947"/>
              <a:gd name="connsiteY7" fmla="*/ 222250 h 1549400"/>
              <a:gd name="connsiteX8" fmla="*/ 674322 w 2626947"/>
              <a:gd name="connsiteY8" fmla="*/ 488950 h 1549400"/>
              <a:gd name="connsiteX9" fmla="*/ 896572 w 2626947"/>
              <a:gd name="connsiteY9" fmla="*/ 561975 h 1549400"/>
              <a:gd name="connsiteX10" fmla="*/ 1023572 w 2626947"/>
              <a:gd name="connsiteY10" fmla="*/ 577850 h 1549400"/>
              <a:gd name="connsiteX11" fmla="*/ 1245822 w 2626947"/>
              <a:gd name="connsiteY11" fmla="*/ 590550 h 1549400"/>
              <a:gd name="connsiteX12" fmla="*/ 1401397 w 2626947"/>
              <a:gd name="connsiteY12" fmla="*/ 590550 h 1549400"/>
              <a:gd name="connsiteX13" fmla="*/ 1598247 w 2626947"/>
              <a:gd name="connsiteY13" fmla="*/ 565150 h 1549400"/>
              <a:gd name="connsiteX14" fmla="*/ 1728422 w 2626947"/>
              <a:gd name="connsiteY14" fmla="*/ 558800 h 1549400"/>
              <a:gd name="connsiteX15" fmla="*/ 1871297 w 2626947"/>
              <a:gd name="connsiteY15" fmla="*/ 508000 h 1549400"/>
              <a:gd name="connsiteX16" fmla="*/ 1941147 w 2626947"/>
              <a:gd name="connsiteY16" fmla="*/ 495300 h 1549400"/>
              <a:gd name="connsiteX17" fmla="*/ 1947497 w 2626947"/>
              <a:gd name="connsiteY17" fmla="*/ 225425 h 1549400"/>
              <a:gd name="connsiteX18" fmla="*/ 2068147 w 2626947"/>
              <a:gd name="connsiteY18" fmla="*/ 241300 h 1549400"/>
              <a:gd name="connsiteX19" fmla="*/ 2077672 w 2626947"/>
              <a:gd name="connsiteY19" fmla="*/ 434975 h 1549400"/>
              <a:gd name="connsiteX20" fmla="*/ 2201497 w 2626947"/>
              <a:gd name="connsiteY20" fmla="*/ 368300 h 1549400"/>
              <a:gd name="connsiteX21" fmla="*/ 2299922 w 2626947"/>
              <a:gd name="connsiteY21" fmla="*/ 311150 h 1549400"/>
              <a:gd name="connsiteX22" fmla="*/ 2372947 w 2626947"/>
              <a:gd name="connsiteY22" fmla="*/ 209550 h 1549400"/>
              <a:gd name="connsiteX23" fmla="*/ 2439622 w 2626947"/>
              <a:gd name="connsiteY23" fmla="*/ 95250 h 1549400"/>
              <a:gd name="connsiteX24" fmla="*/ 2445972 w 2626947"/>
              <a:gd name="connsiteY24" fmla="*/ 0 h 1549400"/>
              <a:gd name="connsiteX25" fmla="*/ 2626947 w 2626947"/>
              <a:gd name="connsiteY25" fmla="*/ 9525 h 1549400"/>
              <a:gd name="connsiteX26" fmla="*/ 2611072 w 2626947"/>
              <a:gd name="connsiteY26" fmla="*/ 304800 h 1549400"/>
              <a:gd name="connsiteX27" fmla="*/ 2541222 w 2626947"/>
              <a:gd name="connsiteY27" fmla="*/ 622300 h 1549400"/>
              <a:gd name="connsiteX28" fmla="*/ 2366597 w 2626947"/>
              <a:gd name="connsiteY28" fmla="*/ 958850 h 1549400"/>
              <a:gd name="connsiteX29" fmla="*/ 2131647 w 2626947"/>
              <a:gd name="connsiteY29" fmla="*/ 1241425 h 1549400"/>
              <a:gd name="connsiteX30" fmla="*/ 1807797 w 2626947"/>
              <a:gd name="connsiteY30" fmla="*/ 1428750 h 1549400"/>
              <a:gd name="connsiteX31" fmla="*/ 1414097 w 2626947"/>
              <a:gd name="connsiteY31" fmla="*/ 1549400 h 1549400"/>
              <a:gd name="connsiteX32" fmla="*/ 931497 w 2626947"/>
              <a:gd name="connsiteY32" fmla="*/ 1485900 h 1549400"/>
              <a:gd name="connsiteX33" fmla="*/ 699722 w 2626947"/>
              <a:gd name="connsiteY33" fmla="*/ 1387475 h 1549400"/>
              <a:gd name="connsiteX34" fmla="*/ 579072 w 2626947"/>
              <a:gd name="connsiteY34" fmla="*/ 1314450 h 1549400"/>
              <a:gd name="connsiteX35" fmla="*/ 429847 w 2626947"/>
              <a:gd name="connsiteY35" fmla="*/ 1158875 h 1549400"/>
              <a:gd name="connsiteX36" fmla="*/ 321897 w 2626947"/>
              <a:gd name="connsiteY36" fmla="*/ 1054100 h 1549400"/>
              <a:gd name="connsiteX37" fmla="*/ 185372 w 2626947"/>
              <a:gd name="connsiteY37" fmla="*/ 857250 h 1549400"/>
              <a:gd name="connsiteX38" fmla="*/ 102822 w 2626947"/>
              <a:gd name="connsiteY38" fmla="*/ 644525 h 1549400"/>
              <a:gd name="connsiteX39" fmla="*/ 45672 w 2626947"/>
              <a:gd name="connsiteY39" fmla="*/ 498475 h 1549400"/>
              <a:gd name="connsiteX40" fmla="*/ 20272 w 2626947"/>
              <a:gd name="connsiteY40" fmla="*/ 273050 h 1549400"/>
              <a:gd name="connsiteX41" fmla="*/ 1222 w 2626947"/>
              <a:gd name="connsiteY41" fmla="*/ 139700 h 1549400"/>
              <a:gd name="connsiteX42" fmla="*/ 1222 w 2626947"/>
              <a:gd name="connsiteY42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26947" h="1549400">
                <a:moveTo>
                  <a:pt x="1222" y="0"/>
                </a:moveTo>
                <a:lnTo>
                  <a:pt x="179022" y="9525"/>
                </a:lnTo>
                <a:lnTo>
                  <a:pt x="191722" y="133350"/>
                </a:lnTo>
                <a:lnTo>
                  <a:pt x="277447" y="250825"/>
                </a:lnTo>
                <a:lnTo>
                  <a:pt x="391747" y="358775"/>
                </a:lnTo>
                <a:lnTo>
                  <a:pt x="550497" y="450850"/>
                </a:lnTo>
                <a:lnTo>
                  <a:pt x="556847" y="222250"/>
                </a:lnTo>
                <a:lnTo>
                  <a:pt x="687022" y="222250"/>
                </a:lnTo>
                <a:lnTo>
                  <a:pt x="674322" y="488950"/>
                </a:lnTo>
                <a:lnTo>
                  <a:pt x="896572" y="561975"/>
                </a:lnTo>
                <a:lnTo>
                  <a:pt x="1023572" y="577850"/>
                </a:lnTo>
                <a:lnTo>
                  <a:pt x="1245822" y="590550"/>
                </a:lnTo>
                <a:lnTo>
                  <a:pt x="1401397" y="590550"/>
                </a:lnTo>
                <a:lnTo>
                  <a:pt x="1598247" y="565150"/>
                </a:lnTo>
                <a:lnTo>
                  <a:pt x="1728422" y="558800"/>
                </a:lnTo>
                <a:lnTo>
                  <a:pt x="1871297" y="508000"/>
                </a:lnTo>
                <a:lnTo>
                  <a:pt x="1941147" y="495300"/>
                </a:lnTo>
                <a:lnTo>
                  <a:pt x="1947497" y="225425"/>
                </a:lnTo>
                <a:lnTo>
                  <a:pt x="2068147" y="241300"/>
                </a:lnTo>
                <a:lnTo>
                  <a:pt x="2077672" y="434975"/>
                </a:lnTo>
                <a:lnTo>
                  <a:pt x="2201497" y="368300"/>
                </a:lnTo>
                <a:lnTo>
                  <a:pt x="2299922" y="311150"/>
                </a:lnTo>
                <a:lnTo>
                  <a:pt x="2372947" y="209550"/>
                </a:lnTo>
                <a:lnTo>
                  <a:pt x="2439622" y="95250"/>
                </a:lnTo>
                <a:lnTo>
                  <a:pt x="2445972" y="0"/>
                </a:lnTo>
                <a:lnTo>
                  <a:pt x="2626947" y="9525"/>
                </a:lnTo>
                <a:lnTo>
                  <a:pt x="2611072" y="304800"/>
                </a:lnTo>
                <a:lnTo>
                  <a:pt x="2541222" y="622300"/>
                </a:lnTo>
                <a:lnTo>
                  <a:pt x="2366597" y="958850"/>
                </a:lnTo>
                <a:lnTo>
                  <a:pt x="2131647" y="1241425"/>
                </a:lnTo>
                <a:lnTo>
                  <a:pt x="1807797" y="1428750"/>
                </a:lnTo>
                <a:lnTo>
                  <a:pt x="1414097" y="1549400"/>
                </a:lnTo>
                <a:lnTo>
                  <a:pt x="931497" y="1485900"/>
                </a:lnTo>
                <a:lnTo>
                  <a:pt x="699722" y="1387475"/>
                </a:lnTo>
                <a:lnTo>
                  <a:pt x="579072" y="1314450"/>
                </a:lnTo>
                <a:lnTo>
                  <a:pt x="429847" y="1158875"/>
                </a:lnTo>
                <a:lnTo>
                  <a:pt x="321897" y="1054100"/>
                </a:lnTo>
                <a:lnTo>
                  <a:pt x="185372" y="857250"/>
                </a:lnTo>
                <a:lnTo>
                  <a:pt x="102822" y="644525"/>
                </a:lnTo>
                <a:lnTo>
                  <a:pt x="45672" y="498475"/>
                </a:lnTo>
                <a:lnTo>
                  <a:pt x="20272" y="273050"/>
                </a:lnTo>
                <a:lnTo>
                  <a:pt x="1222" y="139700"/>
                </a:lnTo>
                <a:cubicBezTo>
                  <a:pt x="164" y="92075"/>
                  <a:pt x="-895" y="44450"/>
                  <a:pt x="1222" y="0"/>
                </a:cubicBez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883DF66-DBE1-1B79-DE58-FE344FDA81ED}"/>
              </a:ext>
            </a:extLst>
          </p:cNvPr>
          <p:cNvSpPr/>
          <p:nvPr/>
        </p:nvSpPr>
        <p:spPr>
          <a:xfrm>
            <a:off x="1829223" y="1447659"/>
            <a:ext cx="1529564" cy="748304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Button">
              <a:avLst/>
            </a:prstTxWarp>
            <a:spAutoFit/>
          </a:bodyPr>
          <a:lstStyle/>
          <a:p>
            <a:pPr algn="ctr"/>
            <a:r>
              <a:rPr lang="de-D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Shadowrun</a:t>
            </a:r>
          </a:p>
          <a:p>
            <a:pPr algn="ctr"/>
            <a:r>
              <a:rPr lang="de-D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Kiel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785BD25-B724-EC8D-F4AD-7C81F173D480}"/>
              </a:ext>
            </a:extLst>
          </p:cNvPr>
          <p:cNvSpPr/>
          <p:nvPr/>
        </p:nvSpPr>
        <p:spPr>
          <a:xfrm>
            <a:off x="7328391" y="2035566"/>
            <a:ext cx="1240070" cy="60667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Button">
              <a:avLst/>
            </a:prstTxWarp>
            <a:spAutoFit/>
          </a:bodyPr>
          <a:lstStyle/>
          <a:p>
            <a:pPr algn="ctr"/>
            <a:r>
              <a:rPr lang="de-DE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Shadowrun</a:t>
            </a:r>
          </a:p>
          <a:p>
            <a:pPr algn="ctr"/>
            <a:r>
              <a:rPr lang="de-DE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Kiel</a:t>
            </a:r>
          </a:p>
        </p:txBody>
      </p:sp>
    </p:spTree>
    <p:extLst>
      <p:ext uri="{BB962C8B-B14F-4D97-AF65-F5344CB8AC3E}">
        <p14:creationId xmlns:p14="http://schemas.microsoft.com/office/powerpoint/2010/main" val="3982485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77D78-414E-A2C9-682A-4BA14FAA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Wappen Shadowrun Kiel – Version 2</a:t>
            </a:r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DE524F4E-C923-97AD-9668-AC4EB4E4A5B8}"/>
              </a:ext>
            </a:extLst>
          </p:cNvPr>
          <p:cNvGrpSpPr/>
          <p:nvPr/>
        </p:nvGrpSpPr>
        <p:grpSpPr>
          <a:xfrm>
            <a:off x="1981405" y="1100477"/>
            <a:ext cx="8229190" cy="4829846"/>
            <a:chOff x="2218133" y="647896"/>
            <a:chExt cx="8229190" cy="4829846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D5595149-D771-A393-4440-1E9D1F919C1C}"/>
                </a:ext>
              </a:extLst>
            </p:cNvPr>
            <p:cNvSpPr/>
            <p:nvPr/>
          </p:nvSpPr>
          <p:spPr>
            <a:xfrm rot="-60000">
              <a:off x="2300851" y="1503785"/>
              <a:ext cx="8146472" cy="57600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68322F5-979C-F397-73AD-08A5C2F07FBE}"/>
                </a:ext>
              </a:extLst>
            </p:cNvPr>
            <p:cNvSpPr/>
            <p:nvPr/>
          </p:nvSpPr>
          <p:spPr>
            <a:xfrm>
              <a:off x="2294947" y="2134467"/>
              <a:ext cx="628650" cy="3343275"/>
            </a:xfrm>
            <a:custGeom>
              <a:avLst/>
              <a:gdLst>
                <a:gd name="connsiteX0" fmla="*/ 0 w 628650"/>
                <a:gd name="connsiteY0" fmla="*/ 28575 h 3343275"/>
                <a:gd name="connsiteX1" fmla="*/ 542925 w 628650"/>
                <a:gd name="connsiteY1" fmla="*/ 0 h 3343275"/>
                <a:gd name="connsiteX2" fmla="*/ 628650 w 628650"/>
                <a:gd name="connsiteY2" fmla="*/ 3343275 h 3343275"/>
                <a:gd name="connsiteX3" fmla="*/ 400050 w 628650"/>
                <a:gd name="connsiteY3" fmla="*/ 3343275 h 3343275"/>
                <a:gd name="connsiteX4" fmla="*/ 0 w 628650"/>
                <a:gd name="connsiteY4" fmla="*/ 28575 h 3343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650" h="3343275">
                  <a:moveTo>
                    <a:pt x="0" y="28575"/>
                  </a:moveTo>
                  <a:lnTo>
                    <a:pt x="542925" y="0"/>
                  </a:lnTo>
                  <a:lnTo>
                    <a:pt x="628650" y="3343275"/>
                  </a:lnTo>
                  <a:lnTo>
                    <a:pt x="400050" y="3343275"/>
                  </a:lnTo>
                  <a:lnTo>
                    <a:pt x="0" y="28575"/>
                  </a:ln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1B2E641-A324-ABF9-B385-7900046FD2CC}"/>
                </a:ext>
              </a:extLst>
            </p:cNvPr>
            <p:cNvSpPr/>
            <p:nvPr/>
          </p:nvSpPr>
          <p:spPr>
            <a:xfrm rot="165508">
              <a:off x="10020300" y="2019878"/>
              <a:ext cx="114300" cy="305752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77A615F-3525-B876-B92A-73A0392D53EB}"/>
                </a:ext>
              </a:extLst>
            </p:cNvPr>
            <p:cNvSpPr/>
            <p:nvPr/>
          </p:nvSpPr>
          <p:spPr>
            <a:xfrm rot="21190900">
              <a:off x="10271221" y="2084260"/>
              <a:ext cx="114300" cy="305752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B5517CD1-670C-050C-6C3E-BF96A7A388E0}"/>
                </a:ext>
              </a:extLst>
            </p:cNvPr>
            <p:cNvSpPr/>
            <p:nvPr/>
          </p:nvSpPr>
          <p:spPr>
            <a:xfrm>
              <a:off x="9124803" y="898848"/>
              <a:ext cx="665851" cy="337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C6E0D15-6B2B-2B03-8A66-4A8BC31D2A05}"/>
                </a:ext>
              </a:extLst>
            </p:cNvPr>
            <p:cNvSpPr/>
            <p:nvPr/>
          </p:nvSpPr>
          <p:spPr>
            <a:xfrm>
              <a:off x="3312317" y="1207819"/>
              <a:ext cx="611983" cy="337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feil: Fünfeck 13">
              <a:extLst>
                <a:ext uri="{FF2B5EF4-FFF2-40B4-BE49-F238E27FC236}">
                  <a16:creationId xmlns:a16="http://schemas.microsoft.com/office/drawing/2014/main" id="{C6222500-292A-9E63-CE82-791528CF8BA3}"/>
                </a:ext>
              </a:extLst>
            </p:cNvPr>
            <p:cNvSpPr/>
            <p:nvPr/>
          </p:nvSpPr>
          <p:spPr>
            <a:xfrm rot="16200000">
              <a:off x="3562058" y="2280037"/>
              <a:ext cx="144000" cy="468000"/>
            </a:xfrm>
            <a:prstGeom prst="homePlat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712CA407-0B69-0E57-4EA6-B9347C811A47}"/>
                </a:ext>
              </a:extLst>
            </p:cNvPr>
            <p:cNvSpPr/>
            <p:nvPr/>
          </p:nvSpPr>
          <p:spPr>
            <a:xfrm>
              <a:off x="2552700" y="681038"/>
              <a:ext cx="57150" cy="87153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D29B3C17-2B88-3121-CDC1-49D22A378C25}"/>
                </a:ext>
              </a:extLst>
            </p:cNvPr>
            <p:cNvSpPr/>
            <p:nvPr/>
          </p:nvSpPr>
          <p:spPr>
            <a:xfrm rot="5400000">
              <a:off x="2735513" y="210290"/>
              <a:ext cx="50372" cy="9255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3980262A-EEBE-19AB-DFBC-C373ABF2B87A}"/>
                </a:ext>
              </a:extLst>
            </p:cNvPr>
            <p:cNvSpPr/>
            <p:nvPr/>
          </p:nvSpPr>
          <p:spPr>
            <a:xfrm>
              <a:off x="2524125" y="704332"/>
              <a:ext cx="133350" cy="13224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6CA45C63-D2D4-E19D-4EBA-F128A5CE46D1}"/>
                </a:ext>
              </a:extLst>
            </p:cNvPr>
            <p:cNvSpPr/>
            <p:nvPr/>
          </p:nvSpPr>
          <p:spPr>
            <a:xfrm>
              <a:off x="2218133" y="1352550"/>
              <a:ext cx="334567" cy="23316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6A70E1E0-8106-D4C5-44B8-48C22EDFDC92}"/>
                </a:ext>
              </a:extLst>
            </p:cNvPr>
            <p:cNvSpPr/>
            <p:nvPr/>
          </p:nvSpPr>
          <p:spPr>
            <a:xfrm>
              <a:off x="9229725" y="1240089"/>
              <a:ext cx="484729" cy="19265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A7EA44AB-2DED-9EB9-977E-945160D69626}"/>
                </a:ext>
              </a:extLst>
            </p:cNvPr>
            <p:cNvCxnSpPr>
              <a:cxnSpLocks/>
            </p:cNvCxnSpPr>
            <p:nvPr/>
          </p:nvCxnSpPr>
          <p:spPr>
            <a:xfrm>
              <a:off x="3492418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1491330F-1E18-4E34-D00A-84FC51472EDF}"/>
                </a:ext>
              </a:extLst>
            </p:cNvPr>
            <p:cNvCxnSpPr>
              <a:cxnSpLocks/>
            </p:cNvCxnSpPr>
            <p:nvPr/>
          </p:nvCxnSpPr>
          <p:spPr>
            <a:xfrm>
              <a:off x="3727949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6342AF67-8E1C-07D6-69E6-E6D3D0C7B3E8}"/>
                </a:ext>
              </a:extLst>
            </p:cNvPr>
            <p:cNvCxnSpPr>
              <a:cxnSpLocks/>
            </p:cNvCxnSpPr>
            <p:nvPr/>
          </p:nvCxnSpPr>
          <p:spPr>
            <a:xfrm>
              <a:off x="3640203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C5150BBE-CDC3-9B0E-74CF-78038C480701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57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2378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FA74D-984D-2432-3A83-9EE0DEA5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103"/>
            <a:ext cx="10515600" cy="657744"/>
          </a:xfrm>
        </p:spPr>
        <p:txBody>
          <a:bodyPr>
            <a:normAutofit fontScale="90000"/>
          </a:bodyPr>
          <a:lstStyle/>
          <a:p>
            <a:r>
              <a:rPr lang="de-DE" dirty="0"/>
              <a:t>U-Boot Silhouette</a:t>
            </a:r>
          </a:p>
        </p:txBody>
      </p:sp>
      <p:grpSp>
        <p:nvGrpSpPr>
          <p:cNvPr id="9" name="U-Boot">
            <a:extLst>
              <a:ext uri="{FF2B5EF4-FFF2-40B4-BE49-F238E27FC236}">
                <a16:creationId xmlns:a16="http://schemas.microsoft.com/office/drawing/2014/main" id="{D1B52543-06A9-E15E-A2D7-9E788D5065F7}"/>
              </a:ext>
            </a:extLst>
          </p:cNvPr>
          <p:cNvGrpSpPr/>
          <p:nvPr/>
        </p:nvGrpSpPr>
        <p:grpSpPr>
          <a:xfrm>
            <a:off x="6136640" y="1381760"/>
            <a:ext cx="3596640" cy="5323522"/>
            <a:chOff x="6136640" y="1381760"/>
            <a:chExt cx="3596640" cy="5323522"/>
          </a:xfrm>
        </p:grpSpPr>
        <p:sp>
          <p:nvSpPr>
            <p:cNvPr id="4" name="Flussdiagramm: Manuelle Verarbeitung 3">
              <a:extLst>
                <a:ext uri="{FF2B5EF4-FFF2-40B4-BE49-F238E27FC236}">
                  <a16:creationId xmlns:a16="http://schemas.microsoft.com/office/drawing/2014/main" id="{E89E3DF4-9DD3-AEDA-AF1B-CD1A20F12866}"/>
                </a:ext>
              </a:extLst>
            </p:cNvPr>
            <p:cNvSpPr/>
            <p:nvPr/>
          </p:nvSpPr>
          <p:spPr>
            <a:xfrm rot="10800000">
              <a:off x="6903720" y="1381760"/>
              <a:ext cx="2062480" cy="2255520"/>
            </a:xfrm>
            <a:prstGeom prst="flowChartManualOperation">
              <a:avLst/>
            </a:prstGeom>
            <a:solidFill>
              <a:schemeClr val="bg2">
                <a:lumMod val="25000"/>
              </a:schemeClr>
            </a:solidFill>
            <a:ln cap="rnd">
              <a:solidFill>
                <a:schemeClr val="accent3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34011BE7-4F06-AC72-7351-F0E74D9FB998}"/>
                </a:ext>
              </a:extLst>
            </p:cNvPr>
            <p:cNvSpPr/>
            <p:nvPr/>
          </p:nvSpPr>
          <p:spPr>
            <a:xfrm>
              <a:off x="6212840" y="3261042"/>
              <a:ext cx="3444240" cy="3444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D855CC7C-BE36-DC03-47E8-0D5EA9FE8C3E}"/>
                </a:ext>
              </a:extLst>
            </p:cNvPr>
            <p:cNvSpPr/>
            <p:nvPr/>
          </p:nvSpPr>
          <p:spPr>
            <a:xfrm>
              <a:off x="6136640" y="2153920"/>
              <a:ext cx="3596640" cy="12192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80F88B13-31D9-8B4B-19C3-22CA0DF7FAE1}"/>
                </a:ext>
              </a:extLst>
            </p:cNvPr>
            <p:cNvSpPr/>
            <p:nvPr/>
          </p:nvSpPr>
          <p:spPr>
            <a:xfrm>
              <a:off x="6862921" y="3911123"/>
              <a:ext cx="2144078" cy="2144078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1F3646-3CFE-5ADF-4D39-3296D719AFCB}"/>
                </a:ext>
              </a:extLst>
            </p:cNvPr>
            <p:cNvSpPr/>
            <p:nvPr/>
          </p:nvSpPr>
          <p:spPr>
            <a:xfrm>
              <a:off x="7253922" y="4338001"/>
              <a:ext cx="1362076" cy="1362076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DB99CA40-B90D-5FDE-D416-A3AC7758A45B}"/>
                </a:ext>
              </a:extLst>
            </p:cNvPr>
            <p:cNvSpPr/>
            <p:nvPr/>
          </p:nvSpPr>
          <p:spPr>
            <a:xfrm>
              <a:off x="7579279" y="4673282"/>
              <a:ext cx="711362" cy="71136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5503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3CF2FE-3AC5-BCEA-0BE7-A31C38F6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grpSp>
        <p:nvGrpSpPr>
          <p:cNvPr id="10" name="Wellenlinie">
            <a:extLst>
              <a:ext uri="{FF2B5EF4-FFF2-40B4-BE49-F238E27FC236}">
                <a16:creationId xmlns:a16="http://schemas.microsoft.com/office/drawing/2014/main" id="{26F515BE-9D07-BDE3-8E3F-B964BC4B1A2B}"/>
              </a:ext>
            </a:extLst>
          </p:cNvPr>
          <p:cNvGrpSpPr/>
          <p:nvPr/>
        </p:nvGrpSpPr>
        <p:grpSpPr>
          <a:xfrm>
            <a:off x="995680" y="5852160"/>
            <a:ext cx="10241280" cy="436880"/>
            <a:chOff x="995680" y="5852160"/>
            <a:chExt cx="10241280" cy="436880"/>
          </a:xfrm>
        </p:grpSpPr>
        <p:sp>
          <p:nvSpPr>
            <p:cNvPr id="3" name="Doppelte Welle 2">
              <a:extLst>
                <a:ext uri="{FF2B5EF4-FFF2-40B4-BE49-F238E27FC236}">
                  <a16:creationId xmlns:a16="http://schemas.microsoft.com/office/drawing/2014/main" id="{EDAC580C-06CF-FBAA-4B6B-0A000D1C1CAB}"/>
                </a:ext>
              </a:extLst>
            </p:cNvPr>
            <p:cNvSpPr/>
            <p:nvPr/>
          </p:nvSpPr>
          <p:spPr>
            <a:xfrm>
              <a:off x="99568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Doppelte Welle 3">
              <a:extLst>
                <a:ext uri="{FF2B5EF4-FFF2-40B4-BE49-F238E27FC236}">
                  <a16:creationId xmlns:a16="http://schemas.microsoft.com/office/drawing/2014/main" id="{07E8487C-7FF5-D1B9-846E-603A6D999A78}"/>
                </a:ext>
              </a:extLst>
            </p:cNvPr>
            <p:cNvSpPr/>
            <p:nvPr/>
          </p:nvSpPr>
          <p:spPr>
            <a:xfrm>
              <a:off x="245872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Doppelte Welle 4">
              <a:extLst>
                <a:ext uri="{FF2B5EF4-FFF2-40B4-BE49-F238E27FC236}">
                  <a16:creationId xmlns:a16="http://schemas.microsoft.com/office/drawing/2014/main" id="{86BAEA0D-1323-C80C-6701-DA75A7CB936F}"/>
                </a:ext>
              </a:extLst>
            </p:cNvPr>
            <p:cNvSpPr/>
            <p:nvPr/>
          </p:nvSpPr>
          <p:spPr>
            <a:xfrm>
              <a:off x="392176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Doppelte Welle 5">
              <a:extLst>
                <a:ext uri="{FF2B5EF4-FFF2-40B4-BE49-F238E27FC236}">
                  <a16:creationId xmlns:a16="http://schemas.microsoft.com/office/drawing/2014/main" id="{4F6B61AD-D8C9-4AFE-001D-4CCDD4EE9AAC}"/>
                </a:ext>
              </a:extLst>
            </p:cNvPr>
            <p:cNvSpPr/>
            <p:nvPr/>
          </p:nvSpPr>
          <p:spPr>
            <a:xfrm>
              <a:off x="538480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Doppelte Welle 6">
              <a:extLst>
                <a:ext uri="{FF2B5EF4-FFF2-40B4-BE49-F238E27FC236}">
                  <a16:creationId xmlns:a16="http://schemas.microsoft.com/office/drawing/2014/main" id="{4FA56D92-5349-C8B9-DB9F-59DDED485164}"/>
                </a:ext>
              </a:extLst>
            </p:cNvPr>
            <p:cNvSpPr/>
            <p:nvPr/>
          </p:nvSpPr>
          <p:spPr>
            <a:xfrm>
              <a:off x="684784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Doppelte Welle 7">
              <a:extLst>
                <a:ext uri="{FF2B5EF4-FFF2-40B4-BE49-F238E27FC236}">
                  <a16:creationId xmlns:a16="http://schemas.microsoft.com/office/drawing/2014/main" id="{3A538B2B-4FA8-F13C-3DCF-BEFABE66FD8E}"/>
                </a:ext>
              </a:extLst>
            </p:cNvPr>
            <p:cNvSpPr/>
            <p:nvPr/>
          </p:nvSpPr>
          <p:spPr>
            <a:xfrm>
              <a:off x="831088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Doppelte Welle 8">
              <a:extLst>
                <a:ext uri="{FF2B5EF4-FFF2-40B4-BE49-F238E27FC236}">
                  <a16:creationId xmlns:a16="http://schemas.microsoft.com/office/drawing/2014/main" id="{E042AF3A-EDCF-6EDE-C3DF-241C80769FFD}"/>
                </a:ext>
              </a:extLst>
            </p:cNvPr>
            <p:cNvSpPr/>
            <p:nvPr/>
          </p:nvSpPr>
          <p:spPr>
            <a:xfrm>
              <a:off x="977392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1491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C1E1C5AB-939F-39D8-DB98-9F0EAF204DE9}"/>
              </a:ext>
            </a:extLst>
          </p:cNvPr>
          <p:cNvSpPr/>
          <p:nvPr/>
        </p:nvSpPr>
        <p:spPr>
          <a:xfrm>
            <a:off x="2839720" y="2861812"/>
            <a:ext cx="6512560" cy="3830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90B7D7-D634-6D50-E8E4-FA191665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Logo HDW – nachgebaut nach Bildern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26226A2-5EE4-FCDD-E9F3-07E7EBB51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" y="1026160"/>
            <a:ext cx="1684431" cy="155448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DCDEE10-29F6-D63A-54BE-A7179A8BA8B7}"/>
              </a:ext>
            </a:extLst>
          </p:cNvPr>
          <p:cNvSpPr txBox="1"/>
          <p:nvPr/>
        </p:nvSpPr>
        <p:spPr>
          <a:xfrm>
            <a:off x="9842002" y="2486775"/>
            <a:ext cx="1808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spc="480" dirty="0"/>
              <a:t>HDW</a:t>
            </a:r>
          </a:p>
        </p:txBody>
      </p:sp>
      <p:grpSp>
        <p:nvGrpSpPr>
          <p:cNvPr id="27" name="HDW Logo weiß">
            <a:extLst>
              <a:ext uri="{FF2B5EF4-FFF2-40B4-BE49-F238E27FC236}">
                <a16:creationId xmlns:a16="http://schemas.microsoft.com/office/drawing/2014/main" id="{9D2563CB-EE65-A803-E9C0-11E124FE467A}"/>
              </a:ext>
            </a:extLst>
          </p:cNvPr>
          <p:cNvGrpSpPr/>
          <p:nvPr/>
        </p:nvGrpSpPr>
        <p:grpSpPr>
          <a:xfrm>
            <a:off x="4265850" y="3428999"/>
            <a:ext cx="273762" cy="277185"/>
            <a:chOff x="4258230" y="3429000"/>
            <a:chExt cx="2377670" cy="2407406"/>
          </a:xfrm>
        </p:grpSpPr>
        <p:sp>
          <p:nvSpPr>
            <p:cNvPr id="18" name="Flussdiagramm: Grenzstelle 17">
              <a:extLst>
                <a:ext uri="{FF2B5EF4-FFF2-40B4-BE49-F238E27FC236}">
                  <a16:creationId xmlns:a16="http://schemas.microsoft.com/office/drawing/2014/main" id="{FEA69729-36E9-3E47-017F-01800F088BB1}"/>
                </a:ext>
              </a:extLst>
            </p:cNvPr>
            <p:cNvSpPr/>
            <p:nvPr/>
          </p:nvSpPr>
          <p:spPr>
            <a:xfrm>
              <a:off x="4863445" y="4856480"/>
              <a:ext cx="1152000" cy="172720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Pfeil: Chevron 18">
              <a:extLst>
                <a:ext uri="{FF2B5EF4-FFF2-40B4-BE49-F238E27FC236}">
                  <a16:creationId xmlns:a16="http://schemas.microsoft.com/office/drawing/2014/main" id="{DD060ED6-1A49-FAD2-EC25-88012560A09A}"/>
                </a:ext>
              </a:extLst>
            </p:cNvPr>
            <p:cNvSpPr/>
            <p:nvPr/>
          </p:nvSpPr>
          <p:spPr>
            <a:xfrm rot="16200000">
              <a:off x="5185429" y="3689510"/>
              <a:ext cx="501208" cy="1152002"/>
            </a:xfrm>
            <a:prstGeom prst="chevron">
              <a:avLst>
                <a:gd name="adj" fmla="val 138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563E814-58A4-F0F9-DC40-CE3D58DED19D}"/>
                </a:ext>
              </a:extLst>
            </p:cNvPr>
            <p:cNvSpPr/>
            <p:nvPr/>
          </p:nvSpPr>
          <p:spPr>
            <a:xfrm>
              <a:off x="425823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B86B37AE-AE1E-0095-17FE-66D8975E827C}"/>
                </a:ext>
              </a:extLst>
            </p:cNvPr>
            <p:cNvSpPr/>
            <p:nvPr/>
          </p:nvSpPr>
          <p:spPr>
            <a:xfrm>
              <a:off x="635142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223F492B-FB0D-A3F8-4887-378C49A26BFA}"/>
                </a:ext>
              </a:extLst>
            </p:cNvPr>
            <p:cNvSpPr/>
            <p:nvPr/>
          </p:nvSpPr>
          <p:spPr>
            <a:xfrm>
              <a:off x="4258230" y="518160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6CD09E3-F7D5-D980-77C0-56392CC5E560}"/>
                </a:ext>
              </a:extLst>
            </p:cNvPr>
            <p:cNvSpPr/>
            <p:nvPr/>
          </p:nvSpPr>
          <p:spPr>
            <a:xfrm>
              <a:off x="4258230" y="536448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9D482CEF-3B4C-BB1C-2FCE-6F378349995E}"/>
                </a:ext>
              </a:extLst>
            </p:cNvPr>
            <p:cNvSpPr/>
            <p:nvPr/>
          </p:nvSpPr>
          <p:spPr>
            <a:xfrm>
              <a:off x="4258230" y="554736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Pfeil: Fünfeck 16">
              <a:extLst>
                <a:ext uri="{FF2B5EF4-FFF2-40B4-BE49-F238E27FC236}">
                  <a16:creationId xmlns:a16="http://schemas.microsoft.com/office/drawing/2014/main" id="{A0F5D871-0D12-8A06-99AA-F8DFE37B01E4}"/>
                </a:ext>
              </a:extLst>
            </p:cNvPr>
            <p:cNvSpPr/>
            <p:nvPr/>
          </p:nvSpPr>
          <p:spPr>
            <a:xfrm rot="16200000">
              <a:off x="5281160" y="4202853"/>
              <a:ext cx="314804" cy="1144541"/>
            </a:xfrm>
            <a:prstGeom prst="homePlate">
              <a:avLst>
                <a:gd name="adj" fmla="val 306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Flussdiagramm: Anzeige 20">
              <a:extLst>
                <a:ext uri="{FF2B5EF4-FFF2-40B4-BE49-F238E27FC236}">
                  <a16:creationId xmlns:a16="http://schemas.microsoft.com/office/drawing/2014/main" id="{41F32959-53EB-650E-6148-CB2F67A6D8E1}"/>
                </a:ext>
              </a:extLst>
            </p:cNvPr>
            <p:cNvSpPr/>
            <p:nvPr/>
          </p:nvSpPr>
          <p:spPr>
            <a:xfrm rot="5400000">
              <a:off x="4965476" y="3322354"/>
              <a:ext cx="938707" cy="1152000"/>
            </a:xfrm>
            <a:prstGeom prst="flowChartDisp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7C14E12E-3B0E-3D1B-25CE-F7C1B18E815E}"/>
                </a:ext>
              </a:extLst>
            </p:cNvPr>
            <p:cNvSpPr/>
            <p:nvPr/>
          </p:nvSpPr>
          <p:spPr>
            <a:xfrm>
              <a:off x="4258230" y="5755130"/>
              <a:ext cx="2377670" cy="8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HDW Logo weiß">
            <a:extLst>
              <a:ext uri="{FF2B5EF4-FFF2-40B4-BE49-F238E27FC236}">
                <a16:creationId xmlns:a16="http://schemas.microsoft.com/office/drawing/2014/main" id="{4BFEECD4-CE43-CB09-7FEE-661D4BAD3ECF}"/>
              </a:ext>
            </a:extLst>
          </p:cNvPr>
          <p:cNvGrpSpPr/>
          <p:nvPr/>
        </p:nvGrpSpPr>
        <p:grpSpPr>
          <a:xfrm>
            <a:off x="5533895" y="3729348"/>
            <a:ext cx="2069372" cy="2095247"/>
            <a:chOff x="4258230" y="3429000"/>
            <a:chExt cx="2377670" cy="2407406"/>
          </a:xfrm>
        </p:grpSpPr>
        <p:sp>
          <p:nvSpPr>
            <p:cNvPr id="30" name="Flussdiagramm: Grenzstelle 29">
              <a:extLst>
                <a:ext uri="{FF2B5EF4-FFF2-40B4-BE49-F238E27FC236}">
                  <a16:creationId xmlns:a16="http://schemas.microsoft.com/office/drawing/2014/main" id="{6AA9E7D0-1831-3BA6-6245-BEC9B671B6F7}"/>
                </a:ext>
              </a:extLst>
            </p:cNvPr>
            <p:cNvSpPr/>
            <p:nvPr/>
          </p:nvSpPr>
          <p:spPr>
            <a:xfrm>
              <a:off x="4863445" y="4856480"/>
              <a:ext cx="1152000" cy="172720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Pfeil: Chevron 30">
              <a:extLst>
                <a:ext uri="{FF2B5EF4-FFF2-40B4-BE49-F238E27FC236}">
                  <a16:creationId xmlns:a16="http://schemas.microsoft.com/office/drawing/2014/main" id="{3FDF15C2-3284-1CC6-4868-FF756DE4E33B}"/>
                </a:ext>
              </a:extLst>
            </p:cNvPr>
            <p:cNvSpPr/>
            <p:nvPr/>
          </p:nvSpPr>
          <p:spPr>
            <a:xfrm rot="16200000">
              <a:off x="5185429" y="3689510"/>
              <a:ext cx="501208" cy="1152002"/>
            </a:xfrm>
            <a:prstGeom prst="chevron">
              <a:avLst>
                <a:gd name="adj" fmla="val 138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647D3AA6-F782-A361-DF25-22651796E975}"/>
                </a:ext>
              </a:extLst>
            </p:cNvPr>
            <p:cNvSpPr/>
            <p:nvPr/>
          </p:nvSpPr>
          <p:spPr>
            <a:xfrm>
              <a:off x="425823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30EC9C0F-F79D-4F94-D064-B22A9FDA857D}"/>
                </a:ext>
              </a:extLst>
            </p:cNvPr>
            <p:cNvSpPr/>
            <p:nvPr/>
          </p:nvSpPr>
          <p:spPr>
            <a:xfrm>
              <a:off x="635142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6D56308-2F18-6D5A-574C-D27974220F2F}"/>
                </a:ext>
              </a:extLst>
            </p:cNvPr>
            <p:cNvSpPr/>
            <p:nvPr/>
          </p:nvSpPr>
          <p:spPr>
            <a:xfrm>
              <a:off x="4258230" y="518160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41204D45-C2DC-2414-E2DA-80EE7DE936FA}"/>
                </a:ext>
              </a:extLst>
            </p:cNvPr>
            <p:cNvSpPr/>
            <p:nvPr/>
          </p:nvSpPr>
          <p:spPr>
            <a:xfrm>
              <a:off x="4258230" y="536448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B41D9BB3-DD00-72A0-7124-C2D391542C0D}"/>
                </a:ext>
              </a:extLst>
            </p:cNvPr>
            <p:cNvSpPr/>
            <p:nvPr/>
          </p:nvSpPr>
          <p:spPr>
            <a:xfrm>
              <a:off x="4258230" y="554736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Pfeil: Fünfeck 36">
              <a:extLst>
                <a:ext uri="{FF2B5EF4-FFF2-40B4-BE49-F238E27FC236}">
                  <a16:creationId xmlns:a16="http://schemas.microsoft.com/office/drawing/2014/main" id="{7D8A3757-F730-6B02-0A2A-75A8BD8997A4}"/>
                </a:ext>
              </a:extLst>
            </p:cNvPr>
            <p:cNvSpPr/>
            <p:nvPr/>
          </p:nvSpPr>
          <p:spPr>
            <a:xfrm rot="16200000">
              <a:off x="5281160" y="4202853"/>
              <a:ext cx="314804" cy="1144541"/>
            </a:xfrm>
            <a:prstGeom prst="homePlate">
              <a:avLst>
                <a:gd name="adj" fmla="val 306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Flussdiagramm: Anzeige 37">
              <a:extLst>
                <a:ext uri="{FF2B5EF4-FFF2-40B4-BE49-F238E27FC236}">
                  <a16:creationId xmlns:a16="http://schemas.microsoft.com/office/drawing/2014/main" id="{74BC4B7D-F6EC-F11E-1309-3272971CC119}"/>
                </a:ext>
              </a:extLst>
            </p:cNvPr>
            <p:cNvSpPr/>
            <p:nvPr/>
          </p:nvSpPr>
          <p:spPr>
            <a:xfrm rot="5400000">
              <a:off x="4965476" y="3322354"/>
              <a:ext cx="938707" cy="1152000"/>
            </a:xfrm>
            <a:prstGeom prst="flowChartDisp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FDD6EA95-04BD-F378-4E92-D3FE8B3D5204}"/>
                </a:ext>
              </a:extLst>
            </p:cNvPr>
            <p:cNvSpPr/>
            <p:nvPr/>
          </p:nvSpPr>
          <p:spPr>
            <a:xfrm>
              <a:off x="4258230" y="5755130"/>
              <a:ext cx="2377670" cy="8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892834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77D78-414E-A2C9-682A-4BA14FAA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Wappen Shadowrun Kiel – Version 2</a:t>
            </a:r>
          </a:p>
        </p:txBody>
      </p:sp>
      <p:grpSp>
        <p:nvGrpSpPr>
          <p:cNvPr id="45" name="Wappen gesamt">
            <a:extLst>
              <a:ext uri="{FF2B5EF4-FFF2-40B4-BE49-F238E27FC236}">
                <a16:creationId xmlns:a16="http://schemas.microsoft.com/office/drawing/2014/main" id="{CC0623ED-5521-A78D-78B8-05EC7295A15E}"/>
              </a:ext>
            </a:extLst>
          </p:cNvPr>
          <p:cNvGrpSpPr/>
          <p:nvPr/>
        </p:nvGrpSpPr>
        <p:grpSpPr>
          <a:xfrm>
            <a:off x="838200" y="1021543"/>
            <a:ext cx="10241280" cy="5477993"/>
            <a:chOff x="838200" y="984597"/>
            <a:chExt cx="10241280" cy="5477993"/>
          </a:xfrm>
        </p:grpSpPr>
        <p:grpSp>
          <p:nvGrpSpPr>
            <p:cNvPr id="29" name="HDW Kran">
              <a:extLst>
                <a:ext uri="{FF2B5EF4-FFF2-40B4-BE49-F238E27FC236}">
                  <a16:creationId xmlns:a16="http://schemas.microsoft.com/office/drawing/2014/main" id="{DE524F4E-C923-97AD-9668-AC4EB4E4A5B8}"/>
                </a:ext>
              </a:extLst>
            </p:cNvPr>
            <p:cNvGrpSpPr/>
            <p:nvPr/>
          </p:nvGrpSpPr>
          <p:grpSpPr>
            <a:xfrm>
              <a:off x="1510351" y="1161436"/>
              <a:ext cx="8229190" cy="4811374"/>
              <a:chOff x="2218133" y="647896"/>
              <a:chExt cx="8229190" cy="4811374"/>
            </a:xfrm>
          </p:grpSpPr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5595149-D771-A393-4440-1E9D1F919C1C}"/>
                  </a:ext>
                </a:extLst>
              </p:cNvPr>
              <p:cNvSpPr/>
              <p:nvPr/>
            </p:nvSpPr>
            <p:spPr>
              <a:xfrm rot="-60000">
                <a:off x="2300851" y="1503785"/>
                <a:ext cx="8146472" cy="576000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F68322F5-979C-F397-73AD-08A5C2F07FBE}"/>
                  </a:ext>
                </a:extLst>
              </p:cNvPr>
              <p:cNvSpPr/>
              <p:nvPr/>
            </p:nvSpPr>
            <p:spPr>
              <a:xfrm>
                <a:off x="2313419" y="2115995"/>
                <a:ext cx="628650" cy="3343275"/>
              </a:xfrm>
              <a:custGeom>
                <a:avLst/>
                <a:gdLst>
                  <a:gd name="connsiteX0" fmla="*/ 0 w 628650"/>
                  <a:gd name="connsiteY0" fmla="*/ 28575 h 3343275"/>
                  <a:gd name="connsiteX1" fmla="*/ 542925 w 628650"/>
                  <a:gd name="connsiteY1" fmla="*/ 0 h 3343275"/>
                  <a:gd name="connsiteX2" fmla="*/ 628650 w 628650"/>
                  <a:gd name="connsiteY2" fmla="*/ 3343275 h 3343275"/>
                  <a:gd name="connsiteX3" fmla="*/ 400050 w 628650"/>
                  <a:gd name="connsiteY3" fmla="*/ 3343275 h 3343275"/>
                  <a:gd name="connsiteX4" fmla="*/ 0 w 628650"/>
                  <a:gd name="connsiteY4" fmla="*/ 28575 h 3343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8650" h="3343275">
                    <a:moveTo>
                      <a:pt x="0" y="28575"/>
                    </a:moveTo>
                    <a:lnTo>
                      <a:pt x="542925" y="0"/>
                    </a:lnTo>
                    <a:lnTo>
                      <a:pt x="628650" y="3343275"/>
                    </a:lnTo>
                    <a:lnTo>
                      <a:pt x="400050" y="3343275"/>
                    </a:lnTo>
                    <a:lnTo>
                      <a:pt x="0" y="28575"/>
                    </a:lnTo>
                    <a:close/>
                  </a:path>
                </a:pathLst>
              </a:cu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B1B2E641-A324-ABF9-B385-7900046FD2CC}"/>
                  </a:ext>
                </a:extLst>
              </p:cNvPr>
              <p:cNvSpPr/>
              <p:nvPr/>
            </p:nvSpPr>
            <p:spPr>
              <a:xfrm rot="165508">
                <a:off x="10011131" y="2019958"/>
                <a:ext cx="126783" cy="3438253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77A615F-3525-B876-B92A-73A0392D53EB}"/>
                  </a:ext>
                </a:extLst>
              </p:cNvPr>
              <p:cNvSpPr/>
              <p:nvPr/>
            </p:nvSpPr>
            <p:spPr>
              <a:xfrm rot="21190900">
                <a:off x="10289539" y="2081777"/>
                <a:ext cx="137654" cy="336751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5517CD1-670C-050C-6C3E-BF96A7A388E0}"/>
                  </a:ext>
                </a:extLst>
              </p:cNvPr>
              <p:cNvSpPr/>
              <p:nvPr/>
            </p:nvSpPr>
            <p:spPr>
              <a:xfrm>
                <a:off x="9134039" y="898848"/>
                <a:ext cx="665851" cy="33754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3C6E0D15-6B2B-2B03-8A66-4A8BC31D2A05}"/>
                  </a:ext>
                </a:extLst>
              </p:cNvPr>
              <p:cNvSpPr/>
              <p:nvPr/>
            </p:nvSpPr>
            <p:spPr>
              <a:xfrm>
                <a:off x="3312317" y="1187499"/>
                <a:ext cx="611983" cy="33754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Pfeil: Fünfeck 13">
                <a:extLst>
                  <a:ext uri="{FF2B5EF4-FFF2-40B4-BE49-F238E27FC236}">
                    <a16:creationId xmlns:a16="http://schemas.microsoft.com/office/drawing/2014/main" id="{C6222500-292A-9E63-CE82-791528CF8BA3}"/>
                  </a:ext>
                </a:extLst>
              </p:cNvPr>
              <p:cNvSpPr/>
              <p:nvPr/>
            </p:nvSpPr>
            <p:spPr>
              <a:xfrm rot="16200000">
                <a:off x="3562058" y="2280037"/>
                <a:ext cx="144000" cy="468000"/>
              </a:xfrm>
              <a:prstGeom prst="homePlat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712CA407-0B69-0E57-4EA6-B9347C811A47}"/>
                  </a:ext>
                </a:extLst>
              </p:cNvPr>
              <p:cNvSpPr/>
              <p:nvPr/>
            </p:nvSpPr>
            <p:spPr>
              <a:xfrm>
                <a:off x="2562860" y="681038"/>
                <a:ext cx="57150" cy="87153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D29B3C17-2B88-3121-CDC1-49D22A378C25}"/>
                  </a:ext>
                </a:extLst>
              </p:cNvPr>
              <p:cNvSpPr/>
              <p:nvPr/>
            </p:nvSpPr>
            <p:spPr>
              <a:xfrm rot="5400000">
                <a:off x="2735513" y="210290"/>
                <a:ext cx="50372" cy="925584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3980262A-EEBE-19AB-DFBC-C373ABF2B87A}"/>
                  </a:ext>
                </a:extLst>
              </p:cNvPr>
              <p:cNvSpPr/>
              <p:nvPr/>
            </p:nvSpPr>
            <p:spPr>
              <a:xfrm>
                <a:off x="2524125" y="704332"/>
                <a:ext cx="133350" cy="13224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6CA45C63-D2D4-E19D-4EBA-F128A5CE46D1}"/>
                  </a:ext>
                </a:extLst>
              </p:cNvPr>
              <p:cNvSpPr/>
              <p:nvPr/>
            </p:nvSpPr>
            <p:spPr>
              <a:xfrm>
                <a:off x="2218133" y="1315606"/>
                <a:ext cx="334567" cy="23316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6A70E1E0-8106-D4C5-44B8-48C22EDFDC92}"/>
                  </a:ext>
                </a:extLst>
              </p:cNvPr>
              <p:cNvSpPr/>
              <p:nvPr/>
            </p:nvSpPr>
            <p:spPr>
              <a:xfrm>
                <a:off x="9229725" y="1240089"/>
                <a:ext cx="484729" cy="19265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A7EA44AB-2DED-9EB9-977E-945160D696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7668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1491330F-1E18-4E34-D00A-84FC51472E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6989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Gerader Verbinder 25">
                <a:extLst>
                  <a:ext uri="{FF2B5EF4-FFF2-40B4-BE49-F238E27FC236}">
                    <a16:creationId xmlns:a16="http://schemas.microsoft.com/office/drawing/2014/main" id="{6342AF67-8E1C-07D6-69E6-E6D3D0C7B3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0203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>
                <a:extLst>
                  <a:ext uri="{FF2B5EF4-FFF2-40B4-BE49-F238E27FC236}">
                    <a16:creationId xmlns:a16="http://schemas.microsoft.com/office/drawing/2014/main" id="{C5150BBE-CDC3-9B0E-74CF-78038C480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13417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Shadowrun Kiel">
              <a:extLst>
                <a:ext uri="{FF2B5EF4-FFF2-40B4-BE49-F238E27FC236}">
                  <a16:creationId xmlns:a16="http://schemas.microsoft.com/office/drawing/2014/main" id="{8D1F7A6F-0AC7-29E3-2CBB-C2F81B8D7EBE}"/>
                </a:ext>
              </a:extLst>
            </p:cNvPr>
            <p:cNvSpPr/>
            <p:nvPr/>
          </p:nvSpPr>
          <p:spPr>
            <a:xfrm>
              <a:off x="3411657" y="984597"/>
              <a:ext cx="4729980" cy="24938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>
                  <a:solidFill>
                    <a:schemeClr val="tx1"/>
                  </a:solidFill>
                </a:rPr>
                <a:t>Shadowrun</a:t>
              </a:r>
              <a:br>
                <a:rPr lang="de-DE" sz="7200" dirty="0">
                  <a:solidFill>
                    <a:schemeClr val="tx1"/>
                  </a:solidFill>
                </a:rPr>
              </a:br>
              <a:r>
                <a:rPr lang="de-DE" sz="7200" dirty="0">
                  <a:ln>
                    <a:solidFill>
                      <a:schemeClr val="bg1"/>
                    </a:solidFill>
                  </a:ln>
                  <a:solidFill>
                    <a:schemeClr val="tx1"/>
                  </a:solidFill>
                </a:rPr>
                <a:t>Kiel</a:t>
              </a:r>
            </a:p>
          </p:txBody>
        </p:sp>
        <p:sp>
          <p:nvSpPr>
            <p:cNvPr id="4" name="900 t">
              <a:extLst>
                <a:ext uri="{FF2B5EF4-FFF2-40B4-BE49-F238E27FC236}">
                  <a16:creationId xmlns:a16="http://schemas.microsoft.com/office/drawing/2014/main" id="{ADB3716E-433F-1DE1-2749-70AE29B0C9FA}"/>
                </a:ext>
              </a:extLst>
            </p:cNvPr>
            <p:cNvSpPr txBox="1"/>
            <p:nvPr/>
          </p:nvSpPr>
          <p:spPr>
            <a:xfrm>
              <a:off x="1636117" y="3192841"/>
              <a:ext cx="706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900 t</a:t>
              </a:r>
            </a:p>
          </p:txBody>
        </p:sp>
        <p:sp>
          <p:nvSpPr>
            <p:cNvPr id="6" name="HDW">
              <a:extLst>
                <a:ext uri="{FF2B5EF4-FFF2-40B4-BE49-F238E27FC236}">
                  <a16:creationId xmlns:a16="http://schemas.microsoft.com/office/drawing/2014/main" id="{3710B22E-E283-D6E0-3DA3-6A9F953D2075}"/>
                </a:ext>
              </a:extLst>
            </p:cNvPr>
            <p:cNvSpPr txBox="1"/>
            <p:nvPr/>
          </p:nvSpPr>
          <p:spPr>
            <a:xfrm>
              <a:off x="1909694" y="2173492"/>
              <a:ext cx="1160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HDW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0DBC57C-873C-8813-C192-F2E1F2301008}"/>
                </a:ext>
              </a:extLst>
            </p:cNvPr>
            <p:cNvSpPr/>
            <p:nvPr/>
          </p:nvSpPr>
          <p:spPr>
            <a:xfrm>
              <a:off x="2854309" y="2838480"/>
              <a:ext cx="120755" cy="470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BCA77F2-71D7-F89F-C8A5-500C22F2206F}"/>
                </a:ext>
              </a:extLst>
            </p:cNvPr>
            <p:cNvSpPr/>
            <p:nvPr/>
          </p:nvSpPr>
          <p:spPr>
            <a:xfrm>
              <a:off x="2879886" y="2897028"/>
              <a:ext cx="70354" cy="470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DE61BB90-261B-3620-B2D8-29E3F87E11F3}"/>
                </a:ext>
              </a:extLst>
            </p:cNvPr>
            <p:cNvGrpSpPr/>
            <p:nvPr/>
          </p:nvGrpSpPr>
          <p:grpSpPr>
            <a:xfrm>
              <a:off x="8415862" y="2429579"/>
              <a:ext cx="1195904" cy="1200049"/>
              <a:chOff x="3258593" y="1003665"/>
              <a:chExt cx="4033311" cy="4683846"/>
            </a:xfrm>
          </p:grpSpPr>
          <p:sp>
            <p:nvSpPr>
              <p:cNvPr id="24" name="Wappen rot">
                <a:extLst>
                  <a:ext uri="{FF2B5EF4-FFF2-40B4-BE49-F238E27FC236}">
                    <a16:creationId xmlns:a16="http://schemas.microsoft.com/office/drawing/2014/main" id="{6D7C5298-AB9C-D279-18B0-C3B4E5E57F37}"/>
                  </a:ext>
                </a:extLst>
              </p:cNvPr>
              <p:cNvSpPr/>
              <p:nvPr/>
            </p:nvSpPr>
            <p:spPr>
              <a:xfrm rot="5400000">
                <a:off x="2933326" y="1328932"/>
                <a:ext cx="4683846" cy="4033311"/>
              </a:xfrm>
              <a:prstGeom prst="flowChartDelay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Nesselblatt Kiel Wappen">
                <a:extLst>
                  <a:ext uri="{FF2B5EF4-FFF2-40B4-BE49-F238E27FC236}">
                    <a16:creationId xmlns:a16="http://schemas.microsoft.com/office/drawing/2014/main" id="{8DEED264-F3AB-1AFE-C45E-B86A10509B08}"/>
                  </a:ext>
                </a:extLst>
              </p:cNvPr>
              <p:cNvSpPr/>
              <p:nvPr/>
            </p:nvSpPr>
            <p:spPr>
              <a:xfrm>
                <a:off x="3422735" y="1365481"/>
                <a:ext cx="3705028" cy="3919467"/>
              </a:xfrm>
              <a:custGeom>
                <a:avLst/>
                <a:gdLst>
                  <a:gd name="connsiteX0" fmla="*/ 9525 w 2962275"/>
                  <a:gd name="connsiteY0" fmla="*/ 47625 h 3133725"/>
                  <a:gd name="connsiteX1" fmla="*/ 485775 w 2962275"/>
                  <a:gd name="connsiteY1" fmla="*/ 52387 h 3133725"/>
                  <a:gd name="connsiteX2" fmla="*/ 738187 w 2962275"/>
                  <a:gd name="connsiteY2" fmla="*/ 671512 h 3133725"/>
                  <a:gd name="connsiteX3" fmla="*/ 990600 w 2962275"/>
                  <a:gd name="connsiteY3" fmla="*/ 19050 h 3133725"/>
                  <a:gd name="connsiteX4" fmla="*/ 1233487 w 2962275"/>
                  <a:gd name="connsiteY4" fmla="*/ 647700 h 3133725"/>
                  <a:gd name="connsiteX5" fmla="*/ 1476375 w 2962275"/>
                  <a:gd name="connsiteY5" fmla="*/ 0 h 3133725"/>
                  <a:gd name="connsiteX6" fmla="*/ 1709737 w 2962275"/>
                  <a:gd name="connsiteY6" fmla="*/ 661987 h 3133725"/>
                  <a:gd name="connsiteX7" fmla="*/ 1943100 w 2962275"/>
                  <a:gd name="connsiteY7" fmla="*/ 4762 h 3133725"/>
                  <a:gd name="connsiteX8" fmla="*/ 2214562 w 2962275"/>
                  <a:gd name="connsiteY8" fmla="*/ 681037 h 3133725"/>
                  <a:gd name="connsiteX9" fmla="*/ 2447925 w 2962275"/>
                  <a:gd name="connsiteY9" fmla="*/ 38100 h 3133725"/>
                  <a:gd name="connsiteX10" fmla="*/ 2943225 w 2962275"/>
                  <a:gd name="connsiteY10" fmla="*/ 52387 h 3133725"/>
                  <a:gd name="connsiteX11" fmla="*/ 2952750 w 2962275"/>
                  <a:gd name="connsiteY11" fmla="*/ 538162 h 3133725"/>
                  <a:gd name="connsiteX12" fmla="*/ 2324100 w 2962275"/>
                  <a:gd name="connsiteY12" fmla="*/ 771525 h 3133725"/>
                  <a:gd name="connsiteX13" fmla="*/ 2962275 w 2962275"/>
                  <a:gd name="connsiteY13" fmla="*/ 1138237 h 3133725"/>
                  <a:gd name="connsiteX14" fmla="*/ 2300287 w 2962275"/>
                  <a:gd name="connsiteY14" fmla="*/ 1238250 h 3133725"/>
                  <a:gd name="connsiteX15" fmla="*/ 2809875 w 2962275"/>
                  <a:gd name="connsiteY15" fmla="*/ 1633537 h 3133725"/>
                  <a:gd name="connsiteX16" fmla="*/ 2119312 w 2962275"/>
                  <a:gd name="connsiteY16" fmla="*/ 1643062 h 3133725"/>
                  <a:gd name="connsiteX17" fmla="*/ 2581275 w 2962275"/>
                  <a:gd name="connsiteY17" fmla="*/ 2124075 h 3133725"/>
                  <a:gd name="connsiteX18" fmla="*/ 1919287 w 2962275"/>
                  <a:gd name="connsiteY18" fmla="*/ 2028825 h 3133725"/>
                  <a:gd name="connsiteX19" fmla="*/ 2295525 w 2962275"/>
                  <a:gd name="connsiteY19" fmla="*/ 2524125 h 3133725"/>
                  <a:gd name="connsiteX20" fmla="*/ 1595437 w 2962275"/>
                  <a:gd name="connsiteY20" fmla="*/ 2357437 h 3133725"/>
                  <a:gd name="connsiteX21" fmla="*/ 1876425 w 2962275"/>
                  <a:gd name="connsiteY21" fmla="*/ 2833687 h 3133725"/>
                  <a:gd name="connsiteX22" fmla="*/ 1471612 w 2962275"/>
                  <a:gd name="connsiteY22" fmla="*/ 3133725 h 3133725"/>
                  <a:gd name="connsiteX23" fmla="*/ 1071562 w 2962275"/>
                  <a:gd name="connsiteY23" fmla="*/ 2838450 h 3133725"/>
                  <a:gd name="connsiteX24" fmla="*/ 1352550 w 2962275"/>
                  <a:gd name="connsiteY24" fmla="*/ 2343150 h 3133725"/>
                  <a:gd name="connsiteX25" fmla="*/ 647700 w 2962275"/>
                  <a:gd name="connsiteY25" fmla="*/ 2519362 h 3133725"/>
                  <a:gd name="connsiteX26" fmla="*/ 1023937 w 2962275"/>
                  <a:gd name="connsiteY26" fmla="*/ 2028825 h 3133725"/>
                  <a:gd name="connsiteX27" fmla="*/ 357187 w 2962275"/>
                  <a:gd name="connsiteY27" fmla="*/ 2114550 h 3133725"/>
                  <a:gd name="connsiteX28" fmla="*/ 838200 w 2962275"/>
                  <a:gd name="connsiteY28" fmla="*/ 1643062 h 3133725"/>
                  <a:gd name="connsiteX29" fmla="*/ 166687 w 2962275"/>
                  <a:gd name="connsiteY29" fmla="*/ 1614487 h 3133725"/>
                  <a:gd name="connsiteX30" fmla="*/ 661987 w 2962275"/>
                  <a:gd name="connsiteY30" fmla="*/ 1238250 h 3133725"/>
                  <a:gd name="connsiteX31" fmla="*/ 14287 w 2962275"/>
                  <a:gd name="connsiteY31" fmla="*/ 1114425 h 3133725"/>
                  <a:gd name="connsiteX32" fmla="*/ 628650 w 2962275"/>
                  <a:gd name="connsiteY32" fmla="*/ 785812 h 3133725"/>
                  <a:gd name="connsiteX33" fmla="*/ 0 w 2962275"/>
                  <a:gd name="connsiteY33" fmla="*/ 519112 h 3133725"/>
                  <a:gd name="connsiteX34" fmla="*/ 9525 w 2962275"/>
                  <a:gd name="connsiteY34" fmla="*/ 47625 h 3133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962275" h="3133725">
                    <a:moveTo>
                      <a:pt x="9525" y="47625"/>
                    </a:moveTo>
                    <a:lnTo>
                      <a:pt x="485775" y="52387"/>
                    </a:lnTo>
                    <a:lnTo>
                      <a:pt x="738187" y="671512"/>
                    </a:lnTo>
                    <a:lnTo>
                      <a:pt x="990600" y="19050"/>
                    </a:lnTo>
                    <a:lnTo>
                      <a:pt x="1233487" y="647700"/>
                    </a:lnTo>
                    <a:lnTo>
                      <a:pt x="1476375" y="0"/>
                    </a:lnTo>
                    <a:lnTo>
                      <a:pt x="1709737" y="661987"/>
                    </a:lnTo>
                    <a:lnTo>
                      <a:pt x="1943100" y="4762"/>
                    </a:lnTo>
                    <a:lnTo>
                      <a:pt x="2214562" y="681037"/>
                    </a:lnTo>
                    <a:lnTo>
                      <a:pt x="2447925" y="38100"/>
                    </a:lnTo>
                    <a:lnTo>
                      <a:pt x="2943225" y="52387"/>
                    </a:lnTo>
                    <a:lnTo>
                      <a:pt x="2952750" y="538162"/>
                    </a:lnTo>
                    <a:lnTo>
                      <a:pt x="2324100" y="771525"/>
                    </a:lnTo>
                    <a:lnTo>
                      <a:pt x="2962275" y="1138237"/>
                    </a:lnTo>
                    <a:lnTo>
                      <a:pt x="2300287" y="1238250"/>
                    </a:lnTo>
                    <a:lnTo>
                      <a:pt x="2809875" y="1633537"/>
                    </a:lnTo>
                    <a:lnTo>
                      <a:pt x="2119312" y="1643062"/>
                    </a:lnTo>
                    <a:lnTo>
                      <a:pt x="2581275" y="2124075"/>
                    </a:lnTo>
                    <a:lnTo>
                      <a:pt x="1919287" y="2028825"/>
                    </a:lnTo>
                    <a:lnTo>
                      <a:pt x="2295525" y="2524125"/>
                    </a:lnTo>
                    <a:lnTo>
                      <a:pt x="1595437" y="2357437"/>
                    </a:lnTo>
                    <a:lnTo>
                      <a:pt x="1876425" y="2833687"/>
                    </a:lnTo>
                    <a:lnTo>
                      <a:pt x="1471612" y="3133725"/>
                    </a:lnTo>
                    <a:lnTo>
                      <a:pt x="1071562" y="2838450"/>
                    </a:lnTo>
                    <a:lnTo>
                      <a:pt x="1352550" y="2343150"/>
                    </a:lnTo>
                    <a:lnTo>
                      <a:pt x="647700" y="2519362"/>
                    </a:lnTo>
                    <a:lnTo>
                      <a:pt x="1023937" y="2028825"/>
                    </a:lnTo>
                    <a:lnTo>
                      <a:pt x="357187" y="2114550"/>
                    </a:lnTo>
                    <a:lnTo>
                      <a:pt x="838200" y="1643062"/>
                    </a:lnTo>
                    <a:lnTo>
                      <a:pt x="166687" y="1614487"/>
                    </a:lnTo>
                    <a:lnTo>
                      <a:pt x="661987" y="1238250"/>
                    </a:lnTo>
                    <a:lnTo>
                      <a:pt x="14287" y="1114425"/>
                    </a:lnTo>
                    <a:lnTo>
                      <a:pt x="628650" y="785812"/>
                    </a:lnTo>
                    <a:lnTo>
                      <a:pt x="0" y="519112"/>
                    </a:lnTo>
                    <a:cubicBezTo>
                      <a:pt x="1587" y="365125"/>
                      <a:pt x="3175" y="211137"/>
                      <a:pt x="9525" y="476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9EE42AFF-15B9-46F3-A60F-97E6CCD08D47}"/>
                  </a:ext>
                </a:extLst>
              </p:cNvPr>
              <p:cNvSpPr txBox="1"/>
              <p:nvPr/>
            </p:nvSpPr>
            <p:spPr>
              <a:xfrm>
                <a:off x="4002883" y="1865473"/>
                <a:ext cx="2830917" cy="2042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/>
                  <a:t>Kiel</a:t>
                </a:r>
                <a:endParaRPr lang="de-DE" sz="1200" dirty="0"/>
              </a:p>
            </p:txBody>
          </p:sp>
        </p:grpSp>
        <p:grpSp>
          <p:nvGrpSpPr>
            <p:cNvPr id="30" name="U-Boot">
              <a:extLst>
                <a:ext uri="{FF2B5EF4-FFF2-40B4-BE49-F238E27FC236}">
                  <a16:creationId xmlns:a16="http://schemas.microsoft.com/office/drawing/2014/main" id="{A1872092-751E-47AA-5153-ED40696797D1}"/>
                </a:ext>
              </a:extLst>
            </p:cNvPr>
            <p:cNvGrpSpPr/>
            <p:nvPr/>
          </p:nvGrpSpPr>
          <p:grpSpPr>
            <a:xfrm>
              <a:off x="5030408" y="4005075"/>
              <a:ext cx="1394159" cy="2063547"/>
              <a:chOff x="6136640" y="1381760"/>
              <a:chExt cx="3596640" cy="5323522"/>
            </a:xfrm>
          </p:grpSpPr>
          <p:sp>
            <p:nvSpPr>
              <p:cNvPr id="31" name="Flussdiagramm: Manuelle Verarbeitung 30">
                <a:extLst>
                  <a:ext uri="{FF2B5EF4-FFF2-40B4-BE49-F238E27FC236}">
                    <a16:creationId xmlns:a16="http://schemas.microsoft.com/office/drawing/2014/main" id="{C0531C2D-58BB-C30D-2972-5A896585BDD3}"/>
                  </a:ext>
                </a:extLst>
              </p:cNvPr>
              <p:cNvSpPr/>
              <p:nvPr/>
            </p:nvSpPr>
            <p:spPr>
              <a:xfrm rot="10800000">
                <a:off x="6903720" y="1381760"/>
                <a:ext cx="2062480" cy="2255520"/>
              </a:xfrm>
              <a:prstGeom prst="flowChartManualOperation">
                <a:avLst/>
              </a:prstGeom>
              <a:solidFill>
                <a:schemeClr val="bg2">
                  <a:lumMod val="25000"/>
                </a:schemeClr>
              </a:solidFill>
              <a:ln cap="rnd">
                <a:solidFill>
                  <a:schemeClr val="accent3"/>
                </a:solidFill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211BF5FD-F26E-6F22-72BC-7E2CE9EC3862}"/>
                  </a:ext>
                </a:extLst>
              </p:cNvPr>
              <p:cNvSpPr/>
              <p:nvPr/>
            </p:nvSpPr>
            <p:spPr>
              <a:xfrm>
                <a:off x="6212840" y="3261042"/>
                <a:ext cx="3444240" cy="3444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81423BCD-BF54-F885-5EF6-0A508403B63F}"/>
                  </a:ext>
                </a:extLst>
              </p:cNvPr>
              <p:cNvSpPr/>
              <p:nvPr/>
            </p:nvSpPr>
            <p:spPr>
              <a:xfrm>
                <a:off x="6136640" y="2153920"/>
                <a:ext cx="3596640" cy="121920"/>
              </a:xfrm>
              <a:prstGeom prst="round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6DA1C666-BD47-8CC6-D8D8-873633F0386B}"/>
                  </a:ext>
                </a:extLst>
              </p:cNvPr>
              <p:cNvSpPr/>
              <p:nvPr/>
            </p:nvSpPr>
            <p:spPr>
              <a:xfrm>
                <a:off x="6862921" y="3911123"/>
                <a:ext cx="2144078" cy="2144078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4F5EDD59-F292-863A-5762-B15FA30804ED}"/>
                  </a:ext>
                </a:extLst>
              </p:cNvPr>
              <p:cNvSpPr/>
              <p:nvPr/>
            </p:nvSpPr>
            <p:spPr>
              <a:xfrm>
                <a:off x="7253922" y="4338001"/>
                <a:ext cx="1362076" cy="1362076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AC72D2D1-3CC9-D791-A80B-569BD8D0067B}"/>
                  </a:ext>
                </a:extLst>
              </p:cNvPr>
              <p:cNvSpPr/>
              <p:nvPr/>
            </p:nvSpPr>
            <p:spPr>
              <a:xfrm>
                <a:off x="7579279" y="4673282"/>
                <a:ext cx="711362" cy="711362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37" name="Wellenlinie">
              <a:extLst>
                <a:ext uri="{FF2B5EF4-FFF2-40B4-BE49-F238E27FC236}">
                  <a16:creationId xmlns:a16="http://schemas.microsoft.com/office/drawing/2014/main" id="{131301B9-F7EB-F502-3C20-E708616AEBC9}"/>
                </a:ext>
              </a:extLst>
            </p:cNvPr>
            <p:cNvGrpSpPr/>
            <p:nvPr/>
          </p:nvGrpSpPr>
          <p:grpSpPr>
            <a:xfrm>
              <a:off x="838200" y="6025710"/>
              <a:ext cx="10241280" cy="436880"/>
              <a:chOff x="995680" y="5852160"/>
              <a:chExt cx="10241280" cy="436880"/>
            </a:xfrm>
          </p:grpSpPr>
          <p:sp>
            <p:nvSpPr>
              <p:cNvPr id="38" name="Doppelte Welle 37">
                <a:extLst>
                  <a:ext uri="{FF2B5EF4-FFF2-40B4-BE49-F238E27FC236}">
                    <a16:creationId xmlns:a16="http://schemas.microsoft.com/office/drawing/2014/main" id="{6B4B655B-2C19-0C1A-28F4-15A30E74F7EE}"/>
                  </a:ext>
                </a:extLst>
              </p:cNvPr>
              <p:cNvSpPr/>
              <p:nvPr/>
            </p:nvSpPr>
            <p:spPr>
              <a:xfrm>
                <a:off x="99568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Doppelte Welle 38">
                <a:extLst>
                  <a:ext uri="{FF2B5EF4-FFF2-40B4-BE49-F238E27FC236}">
                    <a16:creationId xmlns:a16="http://schemas.microsoft.com/office/drawing/2014/main" id="{71B26AA5-89CC-0C6D-DEF8-8DB50E8D105D}"/>
                  </a:ext>
                </a:extLst>
              </p:cNvPr>
              <p:cNvSpPr/>
              <p:nvPr/>
            </p:nvSpPr>
            <p:spPr>
              <a:xfrm>
                <a:off x="245872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Doppelte Welle 39">
                <a:extLst>
                  <a:ext uri="{FF2B5EF4-FFF2-40B4-BE49-F238E27FC236}">
                    <a16:creationId xmlns:a16="http://schemas.microsoft.com/office/drawing/2014/main" id="{BFAFD992-36EE-7112-CCCC-B9E066C63CA2}"/>
                  </a:ext>
                </a:extLst>
              </p:cNvPr>
              <p:cNvSpPr/>
              <p:nvPr/>
            </p:nvSpPr>
            <p:spPr>
              <a:xfrm>
                <a:off x="392176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Doppelte Welle 40">
                <a:extLst>
                  <a:ext uri="{FF2B5EF4-FFF2-40B4-BE49-F238E27FC236}">
                    <a16:creationId xmlns:a16="http://schemas.microsoft.com/office/drawing/2014/main" id="{C9A8491C-1CDF-9639-1BE3-E2D18F9931EA}"/>
                  </a:ext>
                </a:extLst>
              </p:cNvPr>
              <p:cNvSpPr/>
              <p:nvPr/>
            </p:nvSpPr>
            <p:spPr>
              <a:xfrm>
                <a:off x="538480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Doppelte Welle 41">
                <a:extLst>
                  <a:ext uri="{FF2B5EF4-FFF2-40B4-BE49-F238E27FC236}">
                    <a16:creationId xmlns:a16="http://schemas.microsoft.com/office/drawing/2014/main" id="{0744DAFE-7C32-1AFA-BB8A-1FB282DE292C}"/>
                  </a:ext>
                </a:extLst>
              </p:cNvPr>
              <p:cNvSpPr/>
              <p:nvPr/>
            </p:nvSpPr>
            <p:spPr>
              <a:xfrm>
                <a:off x="684784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Doppelte Welle 42">
                <a:extLst>
                  <a:ext uri="{FF2B5EF4-FFF2-40B4-BE49-F238E27FC236}">
                    <a16:creationId xmlns:a16="http://schemas.microsoft.com/office/drawing/2014/main" id="{66A233DA-B58B-4226-A4A6-E9EAA9F0EFA8}"/>
                  </a:ext>
                </a:extLst>
              </p:cNvPr>
              <p:cNvSpPr/>
              <p:nvPr/>
            </p:nvSpPr>
            <p:spPr>
              <a:xfrm>
                <a:off x="831088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Doppelte Welle 43">
                <a:extLst>
                  <a:ext uri="{FF2B5EF4-FFF2-40B4-BE49-F238E27FC236}">
                    <a16:creationId xmlns:a16="http://schemas.microsoft.com/office/drawing/2014/main" id="{5315C2F3-AB7B-133F-2C5A-0FBA78D19EAA}"/>
                  </a:ext>
                </a:extLst>
              </p:cNvPr>
              <p:cNvSpPr/>
              <p:nvPr/>
            </p:nvSpPr>
            <p:spPr>
              <a:xfrm>
                <a:off x="977392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7" name="HDW Logo weiß">
            <a:extLst>
              <a:ext uri="{FF2B5EF4-FFF2-40B4-BE49-F238E27FC236}">
                <a16:creationId xmlns:a16="http://schemas.microsoft.com/office/drawing/2014/main" id="{2D7BB486-70B4-44FA-9114-DDE234D5F99F}"/>
              </a:ext>
            </a:extLst>
          </p:cNvPr>
          <p:cNvGrpSpPr/>
          <p:nvPr/>
        </p:nvGrpSpPr>
        <p:grpSpPr>
          <a:xfrm>
            <a:off x="3973594" y="2174459"/>
            <a:ext cx="273762" cy="277185"/>
            <a:chOff x="4258230" y="3429000"/>
            <a:chExt cx="2377670" cy="2407406"/>
          </a:xfrm>
        </p:grpSpPr>
        <p:sp>
          <p:nvSpPr>
            <p:cNvPr id="58" name="Flussdiagramm: Grenzstelle 57">
              <a:extLst>
                <a:ext uri="{FF2B5EF4-FFF2-40B4-BE49-F238E27FC236}">
                  <a16:creationId xmlns:a16="http://schemas.microsoft.com/office/drawing/2014/main" id="{A6F1DA94-B953-31AA-95F5-8E16B90E22E7}"/>
                </a:ext>
              </a:extLst>
            </p:cNvPr>
            <p:cNvSpPr/>
            <p:nvPr/>
          </p:nvSpPr>
          <p:spPr>
            <a:xfrm>
              <a:off x="4863445" y="4856480"/>
              <a:ext cx="1152000" cy="172720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Pfeil: Chevron 58">
              <a:extLst>
                <a:ext uri="{FF2B5EF4-FFF2-40B4-BE49-F238E27FC236}">
                  <a16:creationId xmlns:a16="http://schemas.microsoft.com/office/drawing/2014/main" id="{BE62D877-3869-0A14-73A3-5C2EBFE865EB}"/>
                </a:ext>
              </a:extLst>
            </p:cNvPr>
            <p:cNvSpPr/>
            <p:nvPr/>
          </p:nvSpPr>
          <p:spPr>
            <a:xfrm rot="16200000">
              <a:off x="5185429" y="3689510"/>
              <a:ext cx="501208" cy="1152002"/>
            </a:xfrm>
            <a:prstGeom prst="chevron">
              <a:avLst>
                <a:gd name="adj" fmla="val 138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10CE10DB-EADC-D1C7-1C69-5F8C0F113425}"/>
                </a:ext>
              </a:extLst>
            </p:cNvPr>
            <p:cNvSpPr/>
            <p:nvPr/>
          </p:nvSpPr>
          <p:spPr>
            <a:xfrm>
              <a:off x="425823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154C0AB7-BC09-FE47-72A3-B070A5EF2DF8}"/>
                </a:ext>
              </a:extLst>
            </p:cNvPr>
            <p:cNvSpPr/>
            <p:nvPr/>
          </p:nvSpPr>
          <p:spPr>
            <a:xfrm>
              <a:off x="635142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907B66F-60BA-0D23-704D-96FFE34AF91A}"/>
                </a:ext>
              </a:extLst>
            </p:cNvPr>
            <p:cNvSpPr/>
            <p:nvPr/>
          </p:nvSpPr>
          <p:spPr>
            <a:xfrm>
              <a:off x="4258230" y="518160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DC33FF5-0B5D-768B-3996-50098EBD1E8B}"/>
                </a:ext>
              </a:extLst>
            </p:cNvPr>
            <p:cNvSpPr/>
            <p:nvPr/>
          </p:nvSpPr>
          <p:spPr>
            <a:xfrm>
              <a:off x="4258230" y="536448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4A9CE7EF-6630-46E1-3AC6-D2C1AFFF21AD}"/>
                </a:ext>
              </a:extLst>
            </p:cNvPr>
            <p:cNvSpPr/>
            <p:nvPr/>
          </p:nvSpPr>
          <p:spPr>
            <a:xfrm>
              <a:off x="4258230" y="554736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Pfeil: Fünfeck 64">
              <a:extLst>
                <a:ext uri="{FF2B5EF4-FFF2-40B4-BE49-F238E27FC236}">
                  <a16:creationId xmlns:a16="http://schemas.microsoft.com/office/drawing/2014/main" id="{F421BD9A-4770-598B-A36B-7D635349E1C4}"/>
                </a:ext>
              </a:extLst>
            </p:cNvPr>
            <p:cNvSpPr/>
            <p:nvPr/>
          </p:nvSpPr>
          <p:spPr>
            <a:xfrm rot="16200000">
              <a:off x="5281160" y="4202853"/>
              <a:ext cx="314804" cy="1144541"/>
            </a:xfrm>
            <a:prstGeom prst="homePlate">
              <a:avLst>
                <a:gd name="adj" fmla="val 306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Flussdiagramm: Anzeige 65">
              <a:extLst>
                <a:ext uri="{FF2B5EF4-FFF2-40B4-BE49-F238E27FC236}">
                  <a16:creationId xmlns:a16="http://schemas.microsoft.com/office/drawing/2014/main" id="{60F5A026-2C9E-A998-8401-521CC1705FE4}"/>
                </a:ext>
              </a:extLst>
            </p:cNvPr>
            <p:cNvSpPr/>
            <p:nvPr/>
          </p:nvSpPr>
          <p:spPr>
            <a:xfrm rot="5400000">
              <a:off x="4965476" y="3322354"/>
              <a:ext cx="938707" cy="1152000"/>
            </a:xfrm>
            <a:prstGeom prst="flowChartDisp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43EAFB53-8CFF-1CE3-77BC-556188D6B97F}"/>
                </a:ext>
              </a:extLst>
            </p:cNvPr>
            <p:cNvSpPr/>
            <p:nvPr/>
          </p:nvSpPr>
          <p:spPr>
            <a:xfrm>
              <a:off x="4258230" y="5755130"/>
              <a:ext cx="2377670" cy="8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9961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Wappen gesamt">
            <a:extLst>
              <a:ext uri="{FF2B5EF4-FFF2-40B4-BE49-F238E27FC236}">
                <a16:creationId xmlns:a16="http://schemas.microsoft.com/office/drawing/2014/main" id="{CC0623ED-5521-A78D-78B8-05EC7295A15E}"/>
              </a:ext>
            </a:extLst>
          </p:cNvPr>
          <p:cNvGrpSpPr/>
          <p:nvPr/>
        </p:nvGrpSpPr>
        <p:grpSpPr>
          <a:xfrm>
            <a:off x="2048164" y="1363288"/>
            <a:ext cx="6680200" cy="3573195"/>
            <a:chOff x="838200" y="984597"/>
            <a:chExt cx="10241280" cy="5477993"/>
          </a:xfrm>
        </p:grpSpPr>
        <p:grpSp>
          <p:nvGrpSpPr>
            <p:cNvPr id="29" name="HDW Kran">
              <a:extLst>
                <a:ext uri="{FF2B5EF4-FFF2-40B4-BE49-F238E27FC236}">
                  <a16:creationId xmlns:a16="http://schemas.microsoft.com/office/drawing/2014/main" id="{DE524F4E-C923-97AD-9668-AC4EB4E4A5B8}"/>
                </a:ext>
              </a:extLst>
            </p:cNvPr>
            <p:cNvGrpSpPr/>
            <p:nvPr/>
          </p:nvGrpSpPr>
          <p:grpSpPr>
            <a:xfrm>
              <a:off x="1510351" y="1161436"/>
              <a:ext cx="8229190" cy="4811374"/>
              <a:chOff x="2218133" y="647896"/>
              <a:chExt cx="8229190" cy="4811374"/>
            </a:xfrm>
          </p:grpSpPr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5595149-D771-A393-4440-1E9D1F919C1C}"/>
                  </a:ext>
                </a:extLst>
              </p:cNvPr>
              <p:cNvSpPr/>
              <p:nvPr/>
            </p:nvSpPr>
            <p:spPr>
              <a:xfrm rot="-60000">
                <a:off x="2300851" y="1503785"/>
                <a:ext cx="8146472" cy="576000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F68322F5-979C-F397-73AD-08A5C2F07FBE}"/>
                  </a:ext>
                </a:extLst>
              </p:cNvPr>
              <p:cNvSpPr/>
              <p:nvPr/>
            </p:nvSpPr>
            <p:spPr>
              <a:xfrm>
                <a:off x="2313419" y="2115995"/>
                <a:ext cx="628650" cy="3343275"/>
              </a:xfrm>
              <a:custGeom>
                <a:avLst/>
                <a:gdLst>
                  <a:gd name="connsiteX0" fmla="*/ 0 w 628650"/>
                  <a:gd name="connsiteY0" fmla="*/ 28575 h 3343275"/>
                  <a:gd name="connsiteX1" fmla="*/ 542925 w 628650"/>
                  <a:gd name="connsiteY1" fmla="*/ 0 h 3343275"/>
                  <a:gd name="connsiteX2" fmla="*/ 628650 w 628650"/>
                  <a:gd name="connsiteY2" fmla="*/ 3343275 h 3343275"/>
                  <a:gd name="connsiteX3" fmla="*/ 400050 w 628650"/>
                  <a:gd name="connsiteY3" fmla="*/ 3343275 h 3343275"/>
                  <a:gd name="connsiteX4" fmla="*/ 0 w 628650"/>
                  <a:gd name="connsiteY4" fmla="*/ 28575 h 3343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8650" h="3343275">
                    <a:moveTo>
                      <a:pt x="0" y="28575"/>
                    </a:moveTo>
                    <a:lnTo>
                      <a:pt x="542925" y="0"/>
                    </a:lnTo>
                    <a:lnTo>
                      <a:pt x="628650" y="3343275"/>
                    </a:lnTo>
                    <a:lnTo>
                      <a:pt x="400050" y="3343275"/>
                    </a:lnTo>
                    <a:lnTo>
                      <a:pt x="0" y="28575"/>
                    </a:lnTo>
                    <a:close/>
                  </a:path>
                </a:pathLst>
              </a:cu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B1B2E641-A324-ABF9-B385-7900046FD2CC}"/>
                  </a:ext>
                </a:extLst>
              </p:cNvPr>
              <p:cNvSpPr/>
              <p:nvPr/>
            </p:nvSpPr>
            <p:spPr>
              <a:xfrm rot="165508">
                <a:off x="10011131" y="2019958"/>
                <a:ext cx="126783" cy="3438253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777A615F-3525-B876-B92A-73A0392D53EB}"/>
                  </a:ext>
                </a:extLst>
              </p:cNvPr>
              <p:cNvSpPr/>
              <p:nvPr/>
            </p:nvSpPr>
            <p:spPr>
              <a:xfrm rot="21190900">
                <a:off x="10289539" y="2081777"/>
                <a:ext cx="137654" cy="336751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5517CD1-670C-050C-6C3E-BF96A7A388E0}"/>
                  </a:ext>
                </a:extLst>
              </p:cNvPr>
              <p:cNvSpPr/>
              <p:nvPr/>
            </p:nvSpPr>
            <p:spPr>
              <a:xfrm>
                <a:off x="9134039" y="898848"/>
                <a:ext cx="665851" cy="33754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3C6E0D15-6B2B-2B03-8A66-4A8BC31D2A05}"/>
                  </a:ext>
                </a:extLst>
              </p:cNvPr>
              <p:cNvSpPr/>
              <p:nvPr/>
            </p:nvSpPr>
            <p:spPr>
              <a:xfrm>
                <a:off x="3312317" y="1187499"/>
                <a:ext cx="611983" cy="33754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Pfeil: Fünfeck 13">
                <a:extLst>
                  <a:ext uri="{FF2B5EF4-FFF2-40B4-BE49-F238E27FC236}">
                    <a16:creationId xmlns:a16="http://schemas.microsoft.com/office/drawing/2014/main" id="{C6222500-292A-9E63-CE82-791528CF8BA3}"/>
                  </a:ext>
                </a:extLst>
              </p:cNvPr>
              <p:cNvSpPr/>
              <p:nvPr/>
            </p:nvSpPr>
            <p:spPr>
              <a:xfrm rot="16200000">
                <a:off x="3562058" y="2280037"/>
                <a:ext cx="144000" cy="468000"/>
              </a:xfrm>
              <a:prstGeom prst="homePlat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712CA407-0B69-0E57-4EA6-B9347C811A47}"/>
                  </a:ext>
                </a:extLst>
              </p:cNvPr>
              <p:cNvSpPr/>
              <p:nvPr/>
            </p:nvSpPr>
            <p:spPr>
              <a:xfrm>
                <a:off x="2562860" y="681038"/>
                <a:ext cx="57150" cy="87153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D29B3C17-2B88-3121-CDC1-49D22A378C25}"/>
                  </a:ext>
                </a:extLst>
              </p:cNvPr>
              <p:cNvSpPr/>
              <p:nvPr/>
            </p:nvSpPr>
            <p:spPr>
              <a:xfrm rot="5400000">
                <a:off x="2735513" y="210290"/>
                <a:ext cx="50372" cy="925584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3980262A-EEBE-19AB-DFBC-C373ABF2B87A}"/>
                  </a:ext>
                </a:extLst>
              </p:cNvPr>
              <p:cNvSpPr/>
              <p:nvPr/>
            </p:nvSpPr>
            <p:spPr>
              <a:xfrm>
                <a:off x="2524125" y="704332"/>
                <a:ext cx="133350" cy="13224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6CA45C63-D2D4-E19D-4EBA-F128A5CE46D1}"/>
                  </a:ext>
                </a:extLst>
              </p:cNvPr>
              <p:cNvSpPr/>
              <p:nvPr/>
            </p:nvSpPr>
            <p:spPr>
              <a:xfrm>
                <a:off x="2218133" y="1315606"/>
                <a:ext cx="334567" cy="23316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6A70E1E0-8106-D4C5-44B8-48C22EDFDC92}"/>
                  </a:ext>
                </a:extLst>
              </p:cNvPr>
              <p:cNvSpPr/>
              <p:nvPr/>
            </p:nvSpPr>
            <p:spPr>
              <a:xfrm>
                <a:off x="9229725" y="1240089"/>
                <a:ext cx="484729" cy="19265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A7EA44AB-2DED-9EB9-977E-945160D696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7668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1491330F-1E18-4E34-D00A-84FC51472E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6989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Gerader Verbinder 25">
                <a:extLst>
                  <a:ext uri="{FF2B5EF4-FFF2-40B4-BE49-F238E27FC236}">
                    <a16:creationId xmlns:a16="http://schemas.microsoft.com/office/drawing/2014/main" id="{6342AF67-8E1C-07D6-69E6-E6D3D0C7B3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0203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>
                <a:extLst>
                  <a:ext uri="{FF2B5EF4-FFF2-40B4-BE49-F238E27FC236}">
                    <a16:creationId xmlns:a16="http://schemas.microsoft.com/office/drawing/2014/main" id="{C5150BBE-CDC3-9B0E-74CF-78038C480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13417" y="2150829"/>
                <a:ext cx="0" cy="2912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Shadowrun Kiel">
              <a:extLst>
                <a:ext uri="{FF2B5EF4-FFF2-40B4-BE49-F238E27FC236}">
                  <a16:creationId xmlns:a16="http://schemas.microsoft.com/office/drawing/2014/main" id="{8D1F7A6F-0AC7-29E3-2CBB-C2F81B8D7EBE}"/>
                </a:ext>
              </a:extLst>
            </p:cNvPr>
            <p:cNvSpPr/>
            <p:nvPr/>
          </p:nvSpPr>
          <p:spPr>
            <a:xfrm>
              <a:off x="3411657" y="984597"/>
              <a:ext cx="4729980" cy="24938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>
                  <a:solidFill>
                    <a:schemeClr val="tx1"/>
                  </a:solidFill>
                </a:rPr>
                <a:t>Shadowrun</a:t>
              </a:r>
              <a:br>
                <a:rPr lang="de-DE" sz="4400" dirty="0">
                  <a:solidFill>
                    <a:schemeClr val="tx1"/>
                  </a:solidFill>
                </a:rPr>
              </a:br>
              <a:r>
                <a:rPr lang="de-DE" sz="4400" dirty="0">
                  <a:ln>
                    <a:solidFill>
                      <a:schemeClr val="bg1"/>
                    </a:solidFill>
                  </a:ln>
                  <a:solidFill>
                    <a:schemeClr val="tx1"/>
                  </a:solidFill>
                </a:rPr>
                <a:t>Kiel</a:t>
              </a:r>
            </a:p>
          </p:txBody>
        </p:sp>
        <p:sp>
          <p:nvSpPr>
            <p:cNvPr id="4" name="900 t">
              <a:extLst>
                <a:ext uri="{FF2B5EF4-FFF2-40B4-BE49-F238E27FC236}">
                  <a16:creationId xmlns:a16="http://schemas.microsoft.com/office/drawing/2014/main" id="{ADB3716E-433F-1DE1-2749-70AE29B0C9FA}"/>
                </a:ext>
              </a:extLst>
            </p:cNvPr>
            <p:cNvSpPr txBox="1"/>
            <p:nvPr/>
          </p:nvSpPr>
          <p:spPr>
            <a:xfrm>
              <a:off x="1593639" y="3192841"/>
              <a:ext cx="706656" cy="377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/>
                <a:t>900 t</a:t>
              </a:r>
            </a:p>
          </p:txBody>
        </p:sp>
        <p:sp>
          <p:nvSpPr>
            <p:cNvPr id="6" name="HDW">
              <a:extLst>
                <a:ext uri="{FF2B5EF4-FFF2-40B4-BE49-F238E27FC236}">
                  <a16:creationId xmlns:a16="http://schemas.microsoft.com/office/drawing/2014/main" id="{3710B22E-E283-D6E0-3DA3-6A9F953D2075}"/>
                </a:ext>
              </a:extLst>
            </p:cNvPr>
            <p:cNvSpPr txBox="1"/>
            <p:nvPr/>
          </p:nvSpPr>
          <p:spPr>
            <a:xfrm>
              <a:off x="1909694" y="2173493"/>
              <a:ext cx="1160292" cy="424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HDW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0DBC57C-873C-8813-C192-F2E1F2301008}"/>
                </a:ext>
              </a:extLst>
            </p:cNvPr>
            <p:cNvSpPr/>
            <p:nvPr/>
          </p:nvSpPr>
          <p:spPr>
            <a:xfrm>
              <a:off x="2854309" y="2838480"/>
              <a:ext cx="120755" cy="470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BCA77F2-71D7-F89F-C8A5-500C22F2206F}"/>
                </a:ext>
              </a:extLst>
            </p:cNvPr>
            <p:cNvSpPr/>
            <p:nvPr/>
          </p:nvSpPr>
          <p:spPr>
            <a:xfrm>
              <a:off x="2879886" y="2897028"/>
              <a:ext cx="70354" cy="470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DE61BB90-261B-3620-B2D8-29E3F87E11F3}"/>
                </a:ext>
              </a:extLst>
            </p:cNvPr>
            <p:cNvGrpSpPr/>
            <p:nvPr/>
          </p:nvGrpSpPr>
          <p:grpSpPr>
            <a:xfrm>
              <a:off x="8415862" y="2429579"/>
              <a:ext cx="1195904" cy="1200049"/>
              <a:chOff x="3258593" y="1003665"/>
              <a:chExt cx="4033311" cy="4683846"/>
            </a:xfrm>
          </p:grpSpPr>
          <p:sp>
            <p:nvSpPr>
              <p:cNvPr id="24" name="Wappen rot">
                <a:extLst>
                  <a:ext uri="{FF2B5EF4-FFF2-40B4-BE49-F238E27FC236}">
                    <a16:creationId xmlns:a16="http://schemas.microsoft.com/office/drawing/2014/main" id="{6D7C5298-AB9C-D279-18B0-C3B4E5E57F37}"/>
                  </a:ext>
                </a:extLst>
              </p:cNvPr>
              <p:cNvSpPr/>
              <p:nvPr/>
            </p:nvSpPr>
            <p:spPr>
              <a:xfrm rot="5400000">
                <a:off x="2933326" y="1328932"/>
                <a:ext cx="4683846" cy="4033311"/>
              </a:xfrm>
              <a:prstGeom prst="flowChartDelay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Nesselblatt Kiel Wappen">
                <a:extLst>
                  <a:ext uri="{FF2B5EF4-FFF2-40B4-BE49-F238E27FC236}">
                    <a16:creationId xmlns:a16="http://schemas.microsoft.com/office/drawing/2014/main" id="{8DEED264-F3AB-1AFE-C45E-B86A10509B08}"/>
                  </a:ext>
                </a:extLst>
              </p:cNvPr>
              <p:cNvSpPr/>
              <p:nvPr/>
            </p:nvSpPr>
            <p:spPr>
              <a:xfrm>
                <a:off x="3422735" y="1365481"/>
                <a:ext cx="3705028" cy="3919467"/>
              </a:xfrm>
              <a:custGeom>
                <a:avLst/>
                <a:gdLst>
                  <a:gd name="connsiteX0" fmla="*/ 9525 w 2962275"/>
                  <a:gd name="connsiteY0" fmla="*/ 47625 h 3133725"/>
                  <a:gd name="connsiteX1" fmla="*/ 485775 w 2962275"/>
                  <a:gd name="connsiteY1" fmla="*/ 52387 h 3133725"/>
                  <a:gd name="connsiteX2" fmla="*/ 738187 w 2962275"/>
                  <a:gd name="connsiteY2" fmla="*/ 671512 h 3133725"/>
                  <a:gd name="connsiteX3" fmla="*/ 990600 w 2962275"/>
                  <a:gd name="connsiteY3" fmla="*/ 19050 h 3133725"/>
                  <a:gd name="connsiteX4" fmla="*/ 1233487 w 2962275"/>
                  <a:gd name="connsiteY4" fmla="*/ 647700 h 3133725"/>
                  <a:gd name="connsiteX5" fmla="*/ 1476375 w 2962275"/>
                  <a:gd name="connsiteY5" fmla="*/ 0 h 3133725"/>
                  <a:gd name="connsiteX6" fmla="*/ 1709737 w 2962275"/>
                  <a:gd name="connsiteY6" fmla="*/ 661987 h 3133725"/>
                  <a:gd name="connsiteX7" fmla="*/ 1943100 w 2962275"/>
                  <a:gd name="connsiteY7" fmla="*/ 4762 h 3133725"/>
                  <a:gd name="connsiteX8" fmla="*/ 2214562 w 2962275"/>
                  <a:gd name="connsiteY8" fmla="*/ 681037 h 3133725"/>
                  <a:gd name="connsiteX9" fmla="*/ 2447925 w 2962275"/>
                  <a:gd name="connsiteY9" fmla="*/ 38100 h 3133725"/>
                  <a:gd name="connsiteX10" fmla="*/ 2943225 w 2962275"/>
                  <a:gd name="connsiteY10" fmla="*/ 52387 h 3133725"/>
                  <a:gd name="connsiteX11" fmla="*/ 2952750 w 2962275"/>
                  <a:gd name="connsiteY11" fmla="*/ 538162 h 3133725"/>
                  <a:gd name="connsiteX12" fmla="*/ 2324100 w 2962275"/>
                  <a:gd name="connsiteY12" fmla="*/ 771525 h 3133725"/>
                  <a:gd name="connsiteX13" fmla="*/ 2962275 w 2962275"/>
                  <a:gd name="connsiteY13" fmla="*/ 1138237 h 3133725"/>
                  <a:gd name="connsiteX14" fmla="*/ 2300287 w 2962275"/>
                  <a:gd name="connsiteY14" fmla="*/ 1238250 h 3133725"/>
                  <a:gd name="connsiteX15" fmla="*/ 2809875 w 2962275"/>
                  <a:gd name="connsiteY15" fmla="*/ 1633537 h 3133725"/>
                  <a:gd name="connsiteX16" fmla="*/ 2119312 w 2962275"/>
                  <a:gd name="connsiteY16" fmla="*/ 1643062 h 3133725"/>
                  <a:gd name="connsiteX17" fmla="*/ 2581275 w 2962275"/>
                  <a:gd name="connsiteY17" fmla="*/ 2124075 h 3133725"/>
                  <a:gd name="connsiteX18" fmla="*/ 1919287 w 2962275"/>
                  <a:gd name="connsiteY18" fmla="*/ 2028825 h 3133725"/>
                  <a:gd name="connsiteX19" fmla="*/ 2295525 w 2962275"/>
                  <a:gd name="connsiteY19" fmla="*/ 2524125 h 3133725"/>
                  <a:gd name="connsiteX20" fmla="*/ 1595437 w 2962275"/>
                  <a:gd name="connsiteY20" fmla="*/ 2357437 h 3133725"/>
                  <a:gd name="connsiteX21" fmla="*/ 1876425 w 2962275"/>
                  <a:gd name="connsiteY21" fmla="*/ 2833687 h 3133725"/>
                  <a:gd name="connsiteX22" fmla="*/ 1471612 w 2962275"/>
                  <a:gd name="connsiteY22" fmla="*/ 3133725 h 3133725"/>
                  <a:gd name="connsiteX23" fmla="*/ 1071562 w 2962275"/>
                  <a:gd name="connsiteY23" fmla="*/ 2838450 h 3133725"/>
                  <a:gd name="connsiteX24" fmla="*/ 1352550 w 2962275"/>
                  <a:gd name="connsiteY24" fmla="*/ 2343150 h 3133725"/>
                  <a:gd name="connsiteX25" fmla="*/ 647700 w 2962275"/>
                  <a:gd name="connsiteY25" fmla="*/ 2519362 h 3133725"/>
                  <a:gd name="connsiteX26" fmla="*/ 1023937 w 2962275"/>
                  <a:gd name="connsiteY26" fmla="*/ 2028825 h 3133725"/>
                  <a:gd name="connsiteX27" fmla="*/ 357187 w 2962275"/>
                  <a:gd name="connsiteY27" fmla="*/ 2114550 h 3133725"/>
                  <a:gd name="connsiteX28" fmla="*/ 838200 w 2962275"/>
                  <a:gd name="connsiteY28" fmla="*/ 1643062 h 3133725"/>
                  <a:gd name="connsiteX29" fmla="*/ 166687 w 2962275"/>
                  <a:gd name="connsiteY29" fmla="*/ 1614487 h 3133725"/>
                  <a:gd name="connsiteX30" fmla="*/ 661987 w 2962275"/>
                  <a:gd name="connsiteY30" fmla="*/ 1238250 h 3133725"/>
                  <a:gd name="connsiteX31" fmla="*/ 14287 w 2962275"/>
                  <a:gd name="connsiteY31" fmla="*/ 1114425 h 3133725"/>
                  <a:gd name="connsiteX32" fmla="*/ 628650 w 2962275"/>
                  <a:gd name="connsiteY32" fmla="*/ 785812 h 3133725"/>
                  <a:gd name="connsiteX33" fmla="*/ 0 w 2962275"/>
                  <a:gd name="connsiteY33" fmla="*/ 519112 h 3133725"/>
                  <a:gd name="connsiteX34" fmla="*/ 9525 w 2962275"/>
                  <a:gd name="connsiteY34" fmla="*/ 47625 h 3133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962275" h="3133725">
                    <a:moveTo>
                      <a:pt x="9525" y="47625"/>
                    </a:moveTo>
                    <a:lnTo>
                      <a:pt x="485775" y="52387"/>
                    </a:lnTo>
                    <a:lnTo>
                      <a:pt x="738187" y="671512"/>
                    </a:lnTo>
                    <a:lnTo>
                      <a:pt x="990600" y="19050"/>
                    </a:lnTo>
                    <a:lnTo>
                      <a:pt x="1233487" y="647700"/>
                    </a:lnTo>
                    <a:lnTo>
                      <a:pt x="1476375" y="0"/>
                    </a:lnTo>
                    <a:lnTo>
                      <a:pt x="1709737" y="661987"/>
                    </a:lnTo>
                    <a:lnTo>
                      <a:pt x="1943100" y="4762"/>
                    </a:lnTo>
                    <a:lnTo>
                      <a:pt x="2214562" y="681037"/>
                    </a:lnTo>
                    <a:lnTo>
                      <a:pt x="2447925" y="38100"/>
                    </a:lnTo>
                    <a:lnTo>
                      <a:pt x="2943225" y="52387"/>
                    </a:lnTo>
                    <a:lnTo>
                      <a:pt x="2952750" y="538162"/>
                    </a:lnTo>
                    <a:lnTo>
                      <a:pt x="2324100" y="771525"/>
                    </a:lnTo>
                    <a:lnTo>
                      <a:pt x="2962275" y="1138237"/>
                    </a:lnTo>
                    <a:lnTo>
                      <a:pt x="2300287" y="1238250"/>
                    </a:lnTo>
                    <a:lnTo>
                      <a:pt x="2809875" y="1633537"/>
                    </a:lnTo>
                    <a:lnTo>
                      <a:pt x="2119312" y="1643062"/>
                    </a:lnTo>
                    <a:lnTo>
                      <a:pt x="2581275" y="2124075"/>
                    </a:lnTo>
                    <a:lnTo>
                      <a:pt x="1919287" y="2028825"/>
                    </a:lnTo>
                    <a:lnTo>
                      <a:pt x="2295525" y="2524125"/>
                    </a:lnTo>
                    <a:lnTo>
                      <a:pt x="1595437" y="2357437"/>
                    </a:lnTo>
                    <a:lnTo>
                      <a:pt x="1876425" y="2833687"/>
                    </a:lnTo>
                    <a:lnTo>
                      <a:pt x="1471612" y="3133725"/>
                    </a:lnTo>
                    <a:lnTo>
                      <a:pt x="1071562" y="2838450"/>
                    </a:lnTo>
                    <a:lnTo>
                      <a:pt x="1352550" y="2343150"/>
                    </a:lnTo>
                    <a:lnTo>
                      <a:pt x="647700" y="2519362"/>
                    </a:lnTo>
                    <a:lnTo>
                      <a:pt x="1023937" y="2028825"/>
                    </a:lnTo>
                    <a:lnTo>
                      <a:pt x="357187" y="2114550"/>
                    </a:lnTo>
                    <a:lnTo>
                      <a:pt x="838200" y="1643062"/>
                    </a:lnTo>
                    <a:lnTo>
                      <a:pt x="166687" y="1614487"/>
                    </a:lnTo>
                    <a:lnTo>
                      <a:pt x="661987" y="1238250"/>
                    </a:lnTo>
                    <a:lnTo>
                      <a:pt x="14287" y="1114425"/>
                    </a:lnTo>
                    <a:lnTo>
                      <a:pt x="628650" y="785812"/>
                    </a:lnTo>
                    <a:lnTo>
                      <a:pt x="0" y="519112"/>
                    </a:lnTo>
                    <a:cubicBezTo>
                      <a:pt x="1587" y="365125"/>
                      <a:pt x="3175" y="211137"/>
                      <a:pt x="9525" y="476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9EE42AFF-15B9-46F3-A60F-97E6CCD08D47}"/>
                  </a:ext>
                </a:extLst>
              </p:cNvPr>
              <p:cNvSpPr txBox="1"/>
              <p:nvPr/>
            </p:nvSpPr>
            <p:spPr>
              <a:xfrm>
                <a:off x="4002883" y="1865471"/>
                <a:ext cx="2830917" cy="2025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Kiel</a:t>
                </a:r>
                <a:endParaRPr lang="de-DE" sz="900" dirty="0"/>
              </a:p>
            </p:txBody>
          </p:sp>
        </p:grpSp>
        <p:grpSp>
          <p:nvGrpSpPr>
            <p:cNvPr id="30" name="U-Boot">
              <a:extLst>
                <a:ext uri="{FF2B5EF4-FFF2-40B4-BE49-F238E27FC236}">
                  <a16:creationId xmlns:a16="http://schemas.microsoft.com/office/drawing/2014/main" id="{A1872092-751E-47AA-5153-ED40696797D1}"/>
                </a:ext>
              </a:extLst>
            </p:cNvPr>
            <p:cNvGrpSpPr/>
            <p:nvPr/>
          </p:nvGrpSpPr>
          <p:grpSpPr>
            <a:xfrm>
              <a:off x="5030408" y="4005075"/>
              <a:ext cx="1394159" cy="2063547"/>
              <a:chOff x="6136640" y="1381760"/>
              <a:chExt cx="3596640" cy="5323522"/>
            </a:xfrm>
          </p:grpSpPr>
          <p:sp>
            <p:nvSpPr>
              <p:cNvPr id="31" name="Flussdiagramm: Manuelle Verarbeitung 30">
                <a:extLst>
                  <a:ext uri="{FF2B5EF4-FFF2-40B4-BE49-F238E27FC236}">
                    <a16:creationId xmlns:a16="http://schemas.microsoft.com/office/drawing/2014/main" id="{C0531C2D-58BB-C30D-2972-5A896585BDD3}"/>
                  </a:ext>
                </a:extLst>
              </p:cNvPr>
              <p:cNvSpPr/>
              <p:nvPr/>
            </p:nvSpPr>
            <p:spPr>
              <a:xfrm rot="10800000">
                <a:off x="6903720" y="1381760"/>
                <a:ext cx="2062480" cy="2255520"/>
              </a:xfrm>
              <a:prstGeom prst="flowChartManualOperation">
                <a:avLst/>
              </a:prstGeom>
              <a:solidFill>
                <a:schemeClr val="bg2">
                  <a:lumMod val="25000"/>
                </a:schemeClr>
              </a:solidFill>
              <a:ln cap="rnd">
                <a:solidFill>
                  <a:schemeClr val="accent3"/>
                </a:solidFill>
                <a:round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211BF5FD-F26E-6F22-72BC-7E2CE9EC3862}"/>
                  </a:ext>
                </a:extLst>
              </p:cNvPr>
              <p:cNvSpPr/>
              <p:nvPr/>
            </p:nvSpPr>
            <p:spPr>
              <a:xfrm>
                <a:off x="6212840" y="3261042"/>
                <a:ext cx="3444240" cy="34442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Rechteck: abgerundete Ecken 32">
                <a:extLst>
                  <a:ext uri="{FF2B5EF4-FFF2-40B4-BE49-F238E27FC236}">
                    <a16:creationId xmlns:a16="http://schemas.microsoft.com/office/drawing/2014/main" id="{81423BCD-BF54-F885-5EF6-0A508403B63F}"/>
                  </a:ext>
                </a:extLst>
              </p:cNvPr>
              <p:cNvSpPr/>
              <p:nvPr/>
            </p:nvSpPr>
            <p:spPr>
              <a:xfrm>
                <a:off x="6136640" y="2153920"/>
                <a:ext cx="3596640" cy="121920"/>
              </a:xfrm>
              <a:prstGeom prst="round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6DA1C666-BD47-8CC6-D8D8-873633F0386B}"/>
                  </a:ext>
                </a:extLst>
              </p:cNvPr>
              <p:cNvSpPr/>
              <p:nvPr/>
            </p:nvSpPr>
            <p:spPr>
              <a:xfrm>
                <a:off x="6862921" y="3911123"/>
                <a:ext cx="2144078" cy="2144078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4F5EDD59-F292-863A-5762-B15FA30804ED}"/>
                  </a:ext>
                </a:extLst>
              </p:cNvPr>
              <p:cNvSpPr/>
              <p:nvPr/>
            </p:nvSpPr>
            <p:spPr>
              <a:xfrm>
                <a:off x="7253922" y="4338001"/>
                <a:ext cx="1362076" cy="1362076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AC72D2D1-3CC9-D791-A80B-569BD8D0067B}"/>
                  </a:ext>
                </a:extLst>
              </p:cNvPr>
              <p:cNvSpPr/>
              <p:nvPr/>
            </p:nvSpPr>
            <p:spPr>
              <a:xfrm>
                <a:off x="7579279" y="4673282"/>
                <a:ext cx="711362" cy="711362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37" name="Wellenlinie">
              <a:extLst>
                <a:ext uri="{FF2B5EF4-FFF2-40B4-BE49-F238E27FC236}">
                  <a16:creationId xmlns:a16="http://schemas.microsoft.com/office/drawing/2014/main" id="{131301B9-F7EB-F502-3C20-E708616AEBC9}"/>
                </a:ext>
              </a:extLst>
            </p:cNvPr>
            <p:cNvGrpSpPr/>
            <p:nvPr/>
          </p:nvGrpSpPr>
          <p:grpSpPr>
            <a:xfrm>
              <a:off x="838200" y="6025710"/>
              <a:ext cx="10241280" cy="436880"/>
              <a:chOff x="995680" y="5852160"/>
              <a:chExt cx="10241280" cy="436880"/>
            </a:xfrm>
          </p:grpSpPr>
          <p:sp>
            <p:nvSpPr>
              <p:cNvPr id="38" name="Doppelte Welle 37">
                <a:extLst>
                  <a:ext uri="{FF2B5EF4-FFF2-40B4-BE49-F238E27FC236}">
                    <a16:creationId xmlns:a16="http://schemas.microsoft.com/office/drawing/2014/main" id="{6B4B655B-2C19-0C1A-28F4-15A30E74F7EE}"/>
                  </a:ext>
                </a:extLst>
              </p:cNvPr>
              <p:cNvSpPr/>
              <p:nvPr/>
            </p:nvSpPr>
            <p:spPr>
              <a:xfrm>
                <a:off x="99568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Doppelte Welle 38">
                <a:extLst>
                  <a:ext uri="{FF2B5EF4-FFF2-40B4-BE49-F238E27FC236}">
                    <a16:creationId xmlns:a16="http://schemas.microsoft.com/office/drawing/2014/main" id="{71B26AA5-89CC-0C6D-DEF8-8DB50E8D105D}"/>
                  </a:ext>
                </a:extLst>
              </p:cNvPr>
              <p:cNvSpPr/>
              <p:nvPr/>
            </p:nvSpPr>
            <p:spPr>
              <a:xfrm>
                <a:off x="245872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Doppelte Welle 39">
                <a:extLst>
                  <a:ext uri="{FF2B5EF4-FFF2-40B4-BE49-F238E27FC236}">
                    <a16:creationId xmlns:a16="http://schemas.microsoft.com/office/drawing/2014/main" id="{BFAFD992-36EE-7112-CCCC-B9E066C63CA2}"/>
                  </a:ext>
                </a:extLst>
              </p:cNvPr>
              <p:cNvSpPr/>
              <p:nvPr/>
            </p:nvSpPr>
            <p:spPr>
              <a:xfrm>
                <a:off x="392176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Doppelte Welle 40">
                <a:extLst>
                  <a:ext uri="{FF2B5EF4-FFF2-40B4-BE49-F238E27FC236}">
                    <a16:creationId xmlns:a16="http://schemas.microsoft.com/office/drawing/2014/main" id="{C9A8491C-1CDF-9639-1BE3-E2D18F9931EA}"/>
                  </a:ext>
                </a:extLst>
              </p:cNvPr>
              <p:cNvSpPr/>
              <p:nvPr/>
            </p:nvSpPr>
            <p:spPr>
              <a:xfrm>
                <a:off x="538480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Doppelte Welle 41">
                <a:extLst>
                  <a:ext uri="{FF2B5EF4-FFF2-40B4-BE49-F238E27FC236}">
                    <a16:creationId xmlns:a16="http://schemas.microsoft.com/office/drawing/2014/main" id="{0744DAFE-7C32-1AFA-BB8A-1FB282DE292C}"/>
                  </a:ext>
                </a:extLst>
              </p:cNvPr>
              <p:cNvSpPr/>
              <p:nvPr/>
            </p:nvSpPr>
            <p:spPr>
              <a:xfrm>
                <a:off x="684784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Doppelte Welle 42">
                <a:extLst>
                  <a:ext uri="{FF2B5EF4-FFF2-40B4-BE49-F238E27FC236}">
                    <a16:creationId xmlns:a16="http://schemas.microsoft.com/office/drawing/2014/main" id="{66A233DA-B58B-4226-A4A6-E9EAA9F0EFA8}"/>
                  </a:ext>
                </a:extLst>
              </p:cNvPr>
              <p:cNvSpPr/>
              <p:nvPr/>
            </p:nvSpPr>
            <p:spPr>
              <a:xfrm>
                <a:off x="831088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Doppelte Welle 43">
                <a:extLst>
                  <a:ext uri="{FF2B5EF4-FFF2-40B4-BE49-F238E27FC236}">
                    <a16:creationId xmlns:a16="http://schemas.microsoft.com/office/drawing/2014/main" id="{5315C2F3-AB7B-133F-2C5A-0FBA78D19EAA}"/>
                  </a:ext>
                </a:extLst>
              </p:cNvPr>
              <p:cNvSpPr/>
              <p:nvPr/>
            </p:nvSpPr>
            <p:spPr>
              <a:xfrm>
                <a:off x="9773920" y="5852160"/>
                <a:ext cx="1463040" cy="436880"/>
              </a:xfrm>
              <a:prstGeom prst="doubleWav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7" name="HDW Logo weiß">
            <a:extLst>
              <a:ext uri="{FF2B5EF4-FFF2-40B4-BE49-F238E27FC236}">
                <a16:creationId xmlns:a16="http://schemas.microsoft.com/office/drawing/2014/main" id="{2D7BB486-70B4-44FA-9114-DDE234D5F99F}"/>
              </a:ext>
            </a:extLst>
          </p:cNvPr>
          <p:cNvGrpSpPr/>
          <p:nvPr/>
        </p:nvGrpSpPr>
        <p:grpSpPr>
          <a:xfrm>
            <a:off x="3973594" y="2174459"/>
            <a:ext cx="178570" cy="180803"/>
            <a:chOff x="4258230" y="3429000"/>
            <a:chExt cx="2377670" cy="2407406"/>
          </a:xfrm>
        </p:grpSpPr>
        <p:sp>
          <p:nvSpPr>
            <p:cNvPr id="58" name="Flussdiagramm: Grenzstelle 57">
              <a:extLst>
                <a:ext uri="{FF2B5EF4-FFF2-40B4-BE49-F238E27FC236}">
                  <a16:creationId xmlns:a16="http://schemas.microsoft.com/office/drawing/2014/main" id="{A6F1DA94-B953-31AA-95F5-8E16B90E22E7}"/>
                </a:ext>
              </a:extLst>
            </p:cNvPr>
            <p:cNvSpPr/>
            <p:nvPr/>
          </p:nvSpPr>
          <p:spPr>
            <a:xfrm>
              <a:off x="4863445" y="4856480"/>
              <a:ext cx="1152000" cy="172720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Pfeil: Chevron 58">
              <a:extLst>
                <a:ext uri="{FF2B5EF4-FFF2-40B4-BE49-F238E27FC236}">
                  <a16:creationId xmlns:a16="http://schemas.microsoft.com/office/drawing/2014/main" id="{BE62D877-3869-0A14-73A3-5C2EBFE865EB}"/>
                </a:ext>
              </a:extLst>
            </p:cNvPr>
            <p:cNvSpPr/>
            <p:nvPr/>
          </p:nvSpPr>
          <p:spPr>
            <a:xfrm rot="16200000">
              <a:off x="5185429" y="3689510"/>
              <a:ext cx="501208" cy="1152002"/>
            </a:xfrm>
            <a:prstGeom prst="chevron">
              <a:avLst>
                <a:gd name="adj" fmla="val 138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10CE10DB-EADC-D1C7-1C69-5F8C0F113425}"/>
                </a:ext>
              </a:extLst>
            </p:cNvPr>
            <p:cNvSpPr/>
            <p:nvPr/>
          </p:nvSpPr>
          <p:spPr>
            <a:xfrm>
              <a:off x="425823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154C0AB7-BC09-FE47-72A3-B070A5EF2DF8}"/>
                </a:ext>
              </a:extLst>
            </p:cNvPr>
            <p:cNvSpPr/>
            <p:nvPr/>
          </p:nvSpPr>
          <p:spPr>
            <a:xfrm>
              <a:off x="635142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907B66F-60BA-0D23-704D-96FFE34AF91A}"/>
                </a:ext>
              </a:extLst>
            </p:cNvPr>
            <p:cNvSpPr/>
            <p:nvPr/>
          </p:nvSpPr>
          <p:spPr>
            <a:xfrm>
              <a:off x="4258230" y="518160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DC33FF5-0B5D-768B-3996-50098EBD1E8B}"/>
                </a:ext>
              </a:extLst>
            </p:cNvPr>
            <p:cNvSpPr/>
            <p:nvPr/>
          </p:nvSpPr>
          <p:spPr>
            <a:xfrm>
              <a:off x="4258230" y="536448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4A9CE7EF-6630-46E1-3AC6-D2C1AFFF21AD}"/>
                </a:ext>
              </a:extLst>
            </p:cNvPr>
            <p:cNvSpPr/>
            <p:nvPr/>
          </p:nvSpPr>
          <p:spPr>
            <a:xfrm>
              <a:off x="4258230" y="554736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Pfeil: Fünfeck 64">
              <a:extLst>
                <a:ext uri="{FF2B5EF4-FFF2-40B4-BE49-F238E27FC236}">
                  <a16:creationId xmlns:a16="http://schemas.microsoft.com/office/drawing/2014/main" id="{F421BD9A-4770-598B-A36B-7D635349E1C4}"/>
                </a:ext>
              </a:extLst>
            </p:cNvPr>
            <p:cNvSpPr/>
            <p:nvPr/>
          </p:nvSpPr>
          <p:spPr>
            <a:xfrm rot="16200000">
              <a:off x="5281160" y="4202853"/>
              <a:ext cx="314804" cy="1144541"/>
            </a:xfrm>
            <a:prstGeom prst="homePlate">
              <a:avLst>
                <a:gd name="adj" fmla="val 306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Flussdiagramm: Anzeige 65">
              <a:extLst>
                <a:ext uri="{FF2B5EF4-FFF2-40B4-BE49-F238E27FC236}">
                  <a16:creationId xmlns:a16="http://schemas.microsoft.com/office/drawing/2014/main" id="{60F5A026-2C9E-A998-8401-521CC1705FE4}"/>
                </a:ext>
              </a:extLst>
            </p:cNvPr>
            <p:cNvSpPr/>
            <p:nvPr/>
          </p:nvSpPr>
          <p:spPr>
            <a:xfrm rot="5400000">
              <a:off x="4965476" y="3322354"/>
              <a:ext cx="938707" cy="1152000"/>
            </a:xfrm>
            <a:prstGeom prst="flowChartDisp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43EAFB53-8CFF-1CE3-77BC-556188D6B97F}"/>
                </a:ext>
              </a:extLst>
            </p:cNvPr>
            <p:cNvSpPr/>
            <p:nvPr/>
          </p:nvSpPr>
          <p:spPr>
            <a:xfrm>
              <a:off x="4258230" y="5755130"/>
              <a:ext cx="2377670" cy="8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808329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HDW Kran">
            <a:extLst>
              <a:ext uri="{FF2B5EF4-FFF2-40B4-BE49-F238E27FC236}">
                <a16:creationId xmlns:a16="http://schemas.microsoft.com/office/drawing/2014/main" id="{DE524F4E-C923-97AD-9668-AC4EB4E4A5B8}"/>
              </a:ext>
            </a:extLst>
          </p:cNvPr>
          <p:cNvGrpSpPr/>
          <p:nvPr/>
        </p:nvGrpSpPr>
        <p:grpSpPr>
          <a:xfrm>
            <a:off x="1562968" y="1015100"/>
            <a:ext cx="8229190" cy="4811374"/>
            <a:chOff x="2218133" y="647896"/>
            <a:chExt cx="8229190" cy="4811374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D5595149-D771-A393-4440-1E9D1F919C1C}"/>
                </a:ext>
              </a:extLst>
            </p:cNvPr>
            <p:cNvSpPr/>
            <p:nvPr/>
          </p:nvSpPr>
          <p:spPr>
            <a:xfrm rot="-60000">
              <a:off x="2300851" y="1503785"/>
              <a:ext cx="8146472" cy="576000"/>
            </a:xfrm>
            <a:prstGeom prst="rect">
              <a:avLst/>
            </a:prstGeom>
            <a:solidFill>
              <a:srgbClr val="1D85B3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68322F5-979C-F397-73AD-08A5C2F07FBE}"/>
                </a:ext>
              </a:extLst>
            </p:cNvPr>
            <p:cNvSpPr/>
            <p:nvPr/>
          </p:nvSpPr>
          <p:spPr>
            <a:xfrm>
              <a:off x="2313419" y="2115995"/>
              <a:ext cx="628650" cy="3343275"/>
            </a:xfrm>
            <a:custGeom>
              <a:avLst/>
              <a:gdLst>
                <a:gd name="connsiteX0" fmla="*/ 0 w 628650"/>
                <a:gd name="connsiteY0" fmla="*/ 28575 h 3343275"/>
                <a:gd name="connsiteX1" fmla="*/ 542925 w 628650"/>
                <a:gd name="connsiteY1" fmla="*/ 0 h 3343275"/>
                <a:gd name="connsiteX2" fmla="*/ 628650 w 628650"/>
                <a:gd name="connsiteY2" fmla="*/ 3343275 h 3343275"/>
                <a:gd name="connsiteX3" fmla="*/ 400050 w 628650"/>
                <a:gd name="connsiteY3" fmla="*/ 3343275 h 3343275"/>
                <a:gd name="connsiteX4" fmla="*/ 0 w 628650"/>
                <a:gd name="connsiteY4" fmla="*/ 28575 h 3343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650" h="3343275">
                  <a:moveTo>
                    <a:pt x="0" y="28575"/>
                  </a:moveTo>
                  <a:lnTo>
                    <a:pt x="542925" y="0"/>
                  </a:lnTo>
                  <a:lnTo>
                    <a:pt x="628650" y="3343275"/>
                  </a:lnTo>
                  <a:lnTo>
                    <a:pt x="400050" y="3343275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1D85B3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1B2E641-A324-ABF9-B385-7900046FD2CC}"/>
                </a:ext>
              </a:extLst>
            </p:cNvPr>
            <p:cNvSpPr/>
            <p:nvPr/>
          </p:nvSpPr>
          <p:spPr>
            <a:xfrm rot="165508">
              <a:off x="10011131" y="2019958"/>
              <a:ext cx="126783" cy="3438253"/>
            </a:xfrm>
            <a:prstGeom prst="rect">
              <a:avLst/>
            </a:prstGeom>
            <a:solidFill>
              <a:srgbClr val="1D85B3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77A615F-3525-B876-B92A-73A0392D53EB}"/>
                </a:ext>
              </a:extLst>
            </p:cNvPr>
            <p:cNvSpPr/>
            <p:nvPr/>
          </p:nvSpPr>
          <p:spPr>
            <a:xfrm rot="21190900">
              <a:off x="10289539" y="2081777"/>
              <a:ext cx="137654" cy="3367515"/>
            </a:xfrm>
            <a:prstGeom prst="rect">
              <a:avLst/>
            </a:prstGeom>
            <a:solidFill>
              <a:srgbClr val="1D85B3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B5517CD1-670C-050C-6C3E-BF96A7A388E0}"/>
                </a:ext>
              </a:extLst>
            </p:cNvPr>
            <p:cNvSpPr/>
            <p:nvPr/>
          </p:nvSpPr>
          <p:spPr>
            <a:xfrm>
              <a:off x="9134039" y="898848"/>
              <a:ext cx="665851" cy="337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C6E0D15-6B2B-2B03-8A66-4A8BC31D2A05}"/>
                </a:ext>
              </a:extLst>
            </p:cNvPr>
            <p:cNvSpPr/>
            <p:nvPr/>
          </p:nvSpPr>
          <p:spPr>
            <a:xfrm>
              <a:off x="3312317" y="1187499"/>
              <a:ext cx="611983" cy="33754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feil: Fünfeck 13">
              <a:extLst>
                <a:ext uri="{FF2B5EF4-FFF2-40B4-BE49-F238E27FC236}">
                  <a16:creationId xmlns:a16="http://schemas.microsoft.com/office/drawing/2014/main" id="{C6222500-292A-9E63-CE82-791528CF8BA3}"/>
                </a:ext>
              </a:extLst>
            </p:cNvPr>
            <p:cNvSpPr/>
            <p:nvPr/>
          </p:nvSpPr>
          <p:spPr>
            <a:xfrm rot="16200000">
              <a:off x="3603719" y="2178854"/>
              <a:ext cx="291206" cy="946420"/>
            </a:xfrm>
            <a:prstGeom prst="homePlat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712CA407-0B69-0E57-4EA6-B9347C811A47}"/>
                </a:ext>
              </a:extLst>
            </p:cNvPr>
            <p:cNvSpPr/>
            <p:nvPr/>
          </p:nvSpPr>
          <p:spPr>
            <a:xfrm>
              <a:off x="2562860" y="681038"/>
              <a:ext cx="57150" cy="87153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D29B3C17-2B88-3121-CDC1-49D22A378C25}"/>
                </a:ext>
              </a:extLst>
            </p:cNvPr>
            <p:cNvSpPr/>
            <p:nvPr/>
          </p:nvSpPr>
          <p:spPr>
            <a:xfrm rot="5400000">
              <a:off x="2735513" y="210290"/>
              <a:ext cx="50372" cy="9255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3980262A-EEBE-19AB-DFBC-C373ABF2B87A}"/>
                </a:ext>
              </a:extLst>
            </p:cNvPr>
            <p:cNvSpPr/>
            <p:nvPr/>
          </p:nvSpPr>
          <p:spPr>
            <a:xfrm>
              <a:off x="2524125" y="704332"/>
              <a:ext cx="133350" cy="13224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6CA45C63-D2D4-E19D-4EBA-F128A5CE46D1}"/>
                </a:ext>
              </a:extLst>
            </p:cNvPr>
            <p:cNvSpPr/>
            <p:nvPr/>
          </p:nvSpPr>
          <p:spPr>
            <a:xfrm>
              <a:off x="2218133" y="1315606"/>
              <a:ext cx="334567" cy="23316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6A70E1E0-8106-D4C5-44B8-48C22EDFDC92}"/>
                </a:ext>
              </a:extLst>
            </p:cNvPr>
            <p:cNvSpPr/>
            <p:nvPr/>
          </p:nvSpPr>
          <p:spPr>
            <a:xfrm>
              <a:off x="9229725" y="1240089"/>
              <a:ext cx="484729" cy="19265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A7EA44AB-2DED-9EB9-977E-945160D69626}"/>
                </a:ext>
              </a:extLst>
            </p:cNvPr>
            <p:cNvCxnSpPr>
              <a:cxnSpLocks/>
            </p:cNvCxnSpPr>
            <p:nvPr/>
          </p:nvCxnSpPr>
          <p:spPr>
            <a:xfrm>
              <a:off x="3745148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1491330F-1E18-4E34-D00A-84FC51472ED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989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6342AF67-8E1C-07D6-69E6-E6D3D0C7B3E8}"/>
                </a:ext>
              </a:extLst>
            </p:cNvPr>
            <p:cNvCxnSpPr>
              <a:cxnSpLocks/>
            </p:cNvCxnSpPr>
            <p:nvPr/>
          </p:nvCxnSpPr>
          <p:spPr>
            <a:xfrm>
              <a:off x="3706243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C5150BBE-CDC3-9B0E-74CF-78038C480701}"/>
                </a:ext>
              </a:extLst>
            </p:cNvPr>
            <p:cNvCxnSpPr>
              <a:cxnSpLocks/>
            </p:cNvCxnSpPr>
            <p:nvPr/>
          </p:nvCxnSpPr>
          <p:spPr>
            <a:xfrm>
              <a:off x="3775977" y="2150829"/>
              <a:ext cx="0" cy="2912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dowrun Kiel rot">
            <a:extLst>
              <a:ext uri="{FF2B5EF4-FFF2-40B4-BE49-F238E27FC236}">
                <a16:creationId xmlns:a16="http://schemas.microsoft.com/office/drawing/2014/main" id="{8D1F7A6F-0AC7-29E3-2CBB-C2F81B8D7EBE}"/>
              </a:ext>
            </a:extLst>
          </p:cNvPr>
          <p:cNvSpPr/>
          <p:nvPr/>
        </p:nvSpPr>
        <p:spPr>
          <a:xfrm>
            <a:off x="1701177" y="-463289"/>
            <a:ext cx="8681580" cy="2493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800" b="1" i="1" cap="all" spc="1200" dirty="0">
                <a:solidFill>
                  <a:srgbClr val="5A5A5A"/>
                </a:solidFill>
                <a:latin typeface="Congenial Black" panose="020F0502020204030204" pitchFamily="2" charset="0"/>
                <a:cs typeface="Biome" panose="020B0502040204020203" pitchFamily="34" charset="0"/>
              </a:rPr>
              <a:t>Shadowrun</a:t>
            </a:r>
            <a:endParaRPr lang="de-DE" sz="6800" b="1" i="1" cap="all" spc="1200" dirty="0">
              <a:ln>
                <a:solidFill>
                  <a:schemeClr val="bg1"/>
                </a:solidFill>
              </a:ln>
              <a:solidFill>
                <a:srgbClr val="5A5A5A"/>
              </a:solidFill>
              <a:latin typeface="Congenial Black" panose="020F0502020204030204" pitchFamily="2" charset="0"/>
              <a:cs typeface="Biome" panose="020B0502040204020203" pitchFamily="34" charset="0"/>
            </a:endParaRPr>
          </a:p>
        </p:txBody>
      </p:sp>
      <p:sp>
        <p:nvSpPr>
          <p:cNvPr id="4" name="900 t">
            <a:extLst>
              <a:ext uri="{FF2B5EF4-FFF2-40B4-BE49-F238E27FC236}">
                <a16:creationId xmlns:a16="http://schemas.microsoft.com/office/drawing/2014/main" id="{ADB3716E-433F-1DE1-2749-70AE29B0C9FA}"/>
              </a:ext>
            </a:extLst>
          </p:cNvPr>
          <p:cNvSpPr txBox="1"/>
          <p:nvPr/>
        </p:nvSpPr>
        <p:spPr>
          <a:xfrm>
            <a:off x="1719244" y="3001955"/>
            <a:ext cx="706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900 t</a:t>
            </a:r>
          </a:p>
        </p:txBody>
      </p:sp>
      <p:sp>
        <p:nvSpPr>
          <p:cNvPr id="6" name="HDW">
            <a:extLst>
              <a:ext uri="{FF2B5EF4-FFF2-40B4-BE49-F238E27FC236}">
                <a16:creationId xmlns:a16="http://schemas.microsoft.com/office/drawing/2014/main" id="{3710B22E-E283-D6E0-3DA3-6A9F953D2075}"/>
              </a:ext>
            </a:extLst>
          </p:cNvPr>
          <p:cNvSpPr txBox="1"/>
          <p:nvPr/>
        </p:nvSpPr>
        <p:spPr>
          <a:xfrm>
            <a:off x="2058476" y="1967555"/>
            <a:ext cx="1315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Arial Black" panose="020B0A04020102020204" pitchFamily="34" charset="0"/>
              </a:rPr>
              <a:t>HDW</a:t>
            </a:r>
            <a:endParaRPr lang="de-DE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0DBC57C-873C-8813-C192-F2E1F2301008}"/>
              </a:ext>
            </a:extLst>
          </p:cNvPr>
          <p:cNvSpPr/>
          <p:nvPr/>
        </p:nvSpPr>
        <p:spPr>
          <a:xfrm>
            <a:off x="2947596" y="2679120"/>
            <a:ext cx="236408" cy="605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BCA77F2-71D7-F89F-C8A5-500C22F2206F}"/>
              </a:ext>
            </a:extLst>
          </p:cNvPr>
          <p:cNvSpPr/>
          <p:nvPr/>
        </p:nvSpPr>
        <p:spPr>
          <a:xfrm>
            <a:off x="3008257" y="2743545"/>
            <a:ext cx="131145" cy="1457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DE61BB90-261B-3620-B2D8-29E3F87E11F3}"/>
              </a:ext>
            </a:extLst>
          </p:cNvPr>
          <p:cNvGrpSpPr/>
          <p:nvPr/>
        </p:nvGrpSpPr>
        <p:grpSpPr>
          <a:xfrm>
            <a:off x="7227066" y="2023078"/>
            <a:ext cx="1819718" cy="1826026"/>
            <a:chOff x="3258593" y="1003665"/>
            <a:chExt cx="4033311" cy="4683846"/>
          </a:xfrm>
        </p:grpSpPr>
        <p:sp>
          <p:nvSpPr>
            <p:cNvPr id="24" name="Wappen rot">
              <a:extLst>
                <a:ext uri="{FF2B5EF4-FFF2-40B4-BE49-F238E27FC236}">
                  <a16:creationId xmlns:a16="http://schemas.microsoft.com/office/drawing/2014/main" id="{6D7C5298-AB9C-D279-18B0-C3B4E5E57F37}"/>
                </a:ext>
              </a:extLst>
            </p:cNvPr>
            <p:cNvSpPr/>
            <p:nvPr/>
          </p:nvSpPr>
          <p:spPr>
            <a:xfrm rot="5400000">
              <a:off x="2933326" y="1328932"/>
              <a:ext cx="4683846" cy="4033311"/>
            </a:xfrm>
            <a:prstGeom prst="flowChartDelay">
              <a:avLst/>
            </a:prstGeom>
            <a:solidFill>
              <a:srgbClr val="EE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Nesselblatt Kiel Wappen">
              <a:extLst>
                <a:ext uri="{FF2B5EF4-FFF2-40B4-BE49-F238E27FC236}">
                  <a16:creationId xmlns:a16="http://schemas.microsoft.com/office/drawing/2014/main" id="{8DEED264-F3AB-1AFE-C45E-B86A10509B08}"/>
                </a:ext>
              </a:extLst>
            </p:cNvPr>
            <p:cNvSpPr/>
            <p:nvPr/>
          </p:nvSpPr>
          <p:spPr>
            <a:xfrm>
              <a:off x="3422735" y="1365481"/>
              <a:ext cx="3705028" cy="3919467"/>
            </a:xfrm>
            <a:custGeom>
              <a:avLst/>
              <a:gdLst>
                <a:gd name="connsiteX0" fmla="*/ 9525 w 2962275"/>
                <a:gd name="connsiteY0" fmla="*/ 47625 h 3133725"/>
                <a:gd name="connsiteX1" fmla="*/ 485775 w 2962275"/>
                <a:gd name="connsiteY1" fmla="*/ 52387 h 3133725"/>
                <a:gd name="connsiteX2" fmla="*/ 738187 w 2962275"/>
                <a:gd name="connsiteY2" fmla="*/ 671512 h 3133725"/>
                <a:gd name="connsiteX3" fmla="*/ 990600 w 2962275"/>
                <a:gd name="connsiteY3" fmla="*/ 19050 h 3133725"/>
                <a:gd name="connsiteX4" fmla="*/ 1233487 w 2962275"/>
                <a:gd name="connsiteY4" fmla="*/ 647700 h 3133725"/>
                <a:gd name="connsiteX5" fmla="*/ 1476375 w 2962275"/>
                <a:gd name="connsiteY5" fmla="*/ 0 h 3133725"/>
                <a:gd name="connsiteX6" fmla="*/ 1709737 w 2962275"/>
                <a:gd name="connsiteY6" fmla="*/ 661987 h 3133725"/>
                <a:gd name="connsiteX7" fmla="*/ 1943100 w 2962275"/>
                <a:gd name="connsiteY7" fmla="*/ 4762 h 3133725"/>
                <a:gd name="connsiteX8" fmla="*/ 2214562 w 2962275"/>
                <a:gd name="connsiteY8" fmla="*/ 681037 h 3133725"/>
                <a:gd name="connsiteX9" fmla="*/ 2447925 w 2962275"/>
                <a:gd name="connsiteY9" fmla="*/ 38100 h 3133725"/>
                <a:gd name="connsiteX10" fmla="*/ 2943225 w 2962275"/>
                <a:gd name="connsiteY10" fmla="*/ 52387 h 3133725"/>
                <a:gd name="connsiteX11" fmla="*/ 2952750 w 2962275"/>
                <a:gd name="connsiteY11" fmla="*/ 538162 h 3133725"/>
                <a:gd name="connsiteX12" fmla="*/ 2324100 w 2962275"/>
                <a:gd name="connsiteY12" fmla="*/ 771525 h 3133725"/>
                <a:gd name="connsiteX13" fmla="*/ 2962275 w 2962275"/>
                <a:gd name="connsiteY13" fmla="*/ 1138237 h 3133725"/>
                <a:gd name="connsiteX14" fmla="*/ 2300287 w 2962275"/>
                <a:gd name="connsiteY14" fmla="*/ 1238250 h 3133725"/>
                <a:gd name="connsiteX15" fmla="*/ 2809875 w 2962275"/>
                <a:gd name="connsiteY15" fmla="*/ 1633537 h 3133725"/>
                <a:gd name="connsiteX16" fmla="*/ 2119312 w 2962275"/>
                <a:gd name="connsiteY16" fmla="*/ 1643062 h 3133725"/>
                <a:gd name="connsiteX17" fmla="*/ 2581275 w 2962275"/>
                <a:gd name="connsiteY17" fmla="*/ 2124075 h 3133725"/>
                <a:gd name="connsiteX18" fmla="*/ 1919287 w 2962275"/>
                <a:gd name="connsiteY18" fmla="*/ 2028825 h 3133725"/>
                <a:gd name="connsiteX19" fmla="*/ 2295525 w 2962275"/>
                <a:gd name="connsiteY19" fmla="*/ 2524125 h 3133725"/>
                <a:gd name="connsiteX20" fmla="*/ 1595437 w 2962275"/>
                <a:gd name="connsiteY20" fmla="*/ 2357437 h 3133725"/>
                <a:gd name="connsiteX21" fmla="*/ 1876425 w 2962275"/>
                <a:gd name="connsiteY21" fmla="*/ 2833687 h 3133725"/>
                <a:gd name="connsiteX22" fmla="*/ 1471612 w 2962275"/>
                <a:gd name="connsiteY22" fmla="*/ 3133725 h 3133725"/>
                <a:gd name="connsiteX23" fmla="*/ 1071562 w 2962275"/>
                <a:gd name="connsiteY23" fmla="*/ 2838450 h 3133725"/>
                <a:gd name="connsiteX24" fmla="*/ 1352550 w 2962275"/>
                <a:gd name="connsiteY24" fmla="*/ 2343150 h 3133725"/>
                <a:gd name="connsiteX25" fmla="*/ 647700 w 2962275"/>
                <a:gd name="connsiteY25" fmla="*/ 2519362 h 3133725"/>
                <a:gd name="connsiteX26" fmla="*/ 1023937 w 2962275"/>
                <a:gd name="connsiteY26" fmla="*/ 2028825 h 3133725"/>
                <a:gd name="connsiteX27" fmla="*/ 357187 w 2962275"/>
                <a:gd name="connsiteY27" fmla="*/ 2114550 h 3133725"/>
                <a:gd name="connsiteX28" fmla="*/ 838200 w 2962275"/>
                <a:gd name="connsiteY28" fmla="*/ 1643062 h 3133725"/>
                <a:gd name="connsiteX29" fmla="*/ 166687 w 2962275"/>
                <a:gd name="connsiteY29" fmla="*/ 1614487 h 3133725"/>
                <a:gd name="connsiteX30" fmla="*/ 661987 w 2962275"/>
                <a:gd name="connsiteY30" fmla="*/ 1238250 h 3133725"/>
                <a:gd name="connsiteX31" fmla="*/ 14287 w 2962275"/>
                <a:gd name="connsiteY31" fmla="*/ 1114425 h 3133725"/>
                <a:gd name="connsiteX32" fmla="*/ 628650 w 2962275"/>
                <a:gd name="connsiteY32" fmla="*/ 785812 h 3133725"/>
                <a:gd name="connsiteX33" fmla="*/ 0 w 2962275"/>
                <a:gd name="connsiteY33" fmla="*/ 519112 h 3133725"/>
                <a:gd name="connsiteX34" fmla="*/ 9525 w 2962275"/>
                <a:gd name="connsiteY34" fmla="*/ 47625 h 3133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962275" h="3133725">
                  <a:moveTo>
                    <a:pt x="9525" y="47625"/>
                  </a:moveTo>
                  <a:lnTo>
                    <a:pt x="485775" y="52387"/>
                  </a:lnTo>
                  <a:lnTo>
                    <a:pt x="738187" y="671512"/>
                  </a:lnTo>
                  <a:lnTo>
                    <a:pt x="990600" y="19050"/>
                  </a:lnTo>
                  <a:lnTo>
                    <a:pt x="1233487" y="647700"/>
                  </a:lnTo>
                  <a:lnTo>
                    <a:pt x="1476375" y="0"/>
                  </a:lnTo>
                  <a:lnTo>
                    <a:pt x="1709737" y="661987"/>
                  </a:lnTo>
                  <a:lnTo>
                    <a:pt x="1943100" y="4762"/>
                  </a:lnTo>
                  <a:lnTo>
                    <a:pt x="2214562" y="681037"/>
                  </a:lnTo>
                  <a:lnTo>
                    <a:pt x="2447925" y="38100"/>
                  </a:lnTo>
                  <a:lnTo>
                    <a:pt x="2943225" y="52387"/>
                  </a:lnTo>
                  <a:lnTo>
                    <a:pt x="2952750" y="538162"/>
                  </a:lnTo>
                  <a:lnTo>
                    <a:pt x="2324100" y="771525"/>
                  </a:lnTo>
                  <a:lnTo>
                    <a:pt x="2962275" y="1138237"/>
                  </a:lnTo>
                  <a:lnTo>
                    <a:pt x="2300287" y="1238250"/>
                  </a:lnTo>
                  <a:lnTo>
                    <a:pt x="2809875" y="1633537"/>
                  </a:lnTo>
                  <a:lnTo>
                    <a:pt x="2119312" y="1643062"/>
                  </a:lnTo>
                  <a:lnTo>
                    <a:pt x="2581275" y="2124075"/>
                  </a:lnTo>
                  <a:lnTo>
                    <a:pt x="1919287" y="2028825"/>
                  </a:lnTo>
                  <a:lnTo>
                    <a:pt x="2295525" y="2524125"/>
                  </a:lnTo>
                  <a:lnTo>
                    <a:pt x="1595437" y="2357437"/>
                  </a:lnTo>
                  <a:lnTo>
                    <a:pt x="1876425" y="2833687"/>
                  </a:lnTo>
                  <a:lnTo>
                    <a:pt x="1471612" y="3133725"/>
                  </a:lnTo>
                  <a:lnTo>
                    <a:pt x="1071562" y="2838450"/>
                  </a:lnTo>
                  <a:lnTo>
                    <a:pt x="1352550" y="2343150"/>
                  </a:lnTo>
                  <a:lnTo>
                    <a:pt x="647700" y="2519362"/>
                  </a:lnTo>
                  <a:lnTo>
                    <a:pt x="1023937" y="2028825"/>
                  </a:lnTo>
                  <a:lnTo>
                    <a:pt x="357187" y="2114550"/>
                  </a:lnTo>
                  <a:lnTo>
                    <a:pt x="838200" y="1643062"/>
                  </a:lnTo>
                  <a:lnTo>
                    <a:pt x="166687" y="1614487"/>
                  </a:lnTo>
                  <a:lnTo>
                    <a:pt x="661987" y="1238250"/>
                  </a:lnTo>
                  <a:lnTo>
                    <a:pt x="14287" y="1114425"/>
                  </a:lnTo>
                  <a:lnTo>
                    <a:pt x="628650" y="785812"/>
                  </a:lnTo>
                  <a:lnTo>
                    <a:pt x="0" y="519112"/>
                  </a:lnTo>
                  <a:cubicBezTo>
                    <a:pt x="1587" y="365125"/>
                    <a:pt x="3175" y="211137"/>
                    <a:pt x="9525" y="476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9EE42AFF-15B9-46F3-A60F-97E6CCD08D47}"/>
                </a:ext>
              </a:extLst>
            </p:cNvPr>
            <p:cNvSpPr txBox="1"/>
            <p:nvPr/>
          </p:nvSpPr>
          <p:spPr>
            <a:xfrm>
              <a:off x="4219102" y="2243423"/>
              <a:ext cx="2830917" cy="153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latin typeface="Aharoni" panose="02010803020104030203" pitchFamily="2" charset="-79"/>
                  <a:cs typeface="Aharoni" panose="02010803020104030203" pitchFamily="2" charset="-79"/>
                </a:rPr>
                <a:t>Kiel</a:t>
              </a:r>
              <a:endParaRPr lang="de-DE" sz="36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grpSp>
        <p:nvGrpSpPr>
          <p:cNvPr id="30" name="U-Boot">
            <a:extLst>
              <a:ext uri="{FF2B5EF4-FFF2-40B4-BE49-F238E27FC236}">
                <a16:creationId xmlns:a16="http://schemas.microsoft.com/office/drawing/2014/main" id="{A1872092-751E-47AA-5153-ED40696797D1}"/>
              </a:ext>
            </a:extLst>
          </p:cNvPr>
          <p:cNvGrpSpPr/>
          <p:nvPr/>
        </p:nvGrpSpPr>
        <p:grpSpPr>
          <a:xfrm>
            <a:off x="4738255" y="3174994"/>
            <a:ext cx="2341786" cy="3466165"/>
            <a:chOff x="6136640" y="1381760"/>
            <a:chExt cx="3596640" cy="5323522"/>
          </a:xfrm>
        </p:grpSpPr>
        <p:sp>
          <p:nvSpPr>
            <p:cNvPr id="31" name="Flussdiagramm: Manuelle Verarbeitung 30">
              <a:extLst>
                <a:ext uri="{FF2B5EF4-FFF2-40B4-BE49-F238E27FC236}">
                  <a16:creationId xmlns:a16="http://schemas.microsoft.com/office/drawing/2014/main" id="{C0531C2D-58BB-C30D-2972-5A896585BDD3}"/>
                </a:ext>
              </a:extLst>
            </p:cNvPr>
            <p:cNvSpPr/>
            <p:nvPr/>
          </p:nvSpPr>
          <p:spPr>
            <a:xfrm rot="10800000">
              <a:off x="6903720" y="1381760"/>
              <a:ext cx="2062480" cy="2255520"/>
            </a:xfrm>
            <a:prstGeom prst="flowChartManualOperation">
              <a:avLst/>
            </a:prstGeom>
            <a:solidFill>
              <a:schemeClr val="tx1">
                <a:lumMod val="65000"/>
                <a:lumOff val="35000"/>
              </a:schemeClr>
            </a:solidFill>
            <a:ln cap="rnd">
              <a:solidFill>
                <a:schemeClr val="accent3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11BF5FD-F26E-6F22-72BC-7E2CE9EC3862}"/>
                </a:ext>
              </a:extLst>
            </p:cNvPr>
            <p:cNvSpPr/>
            <p:nvPr/>
          </p:nvSpPr>
          <p:spPr>
            <a:xfrm>
              <a:off x="6212840" y="3261042"/>
              <a:ext cx="3444240" cy="3444240"/>
            </a:xfrm>
            <a:prstGeom prst="ellipse">
              <a:avLst/>
            </a:prstGeom>
            <a:solidFill>
              <a:srgbClr val="64646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: abgerundete Ecken 32">
              <a:extLst>
                <a:ext uri="{FF2B5EF4-FFF2-40B4-BE49-F238E27FC236}">
                  <a16:creationId xmlns:a16="http://schemas.microsoft.com/office/drawing/2014/main" id="{81423BCD-BF54-F885-5EF6-0A508403B63F}"/>
                </a:ext>
              </a:extLst>
            </p:cNvPr>
            <p:cNvSpPr/>
            <p:nvPr/>
          </p:nvSpPr>
          <p:spPr>
            <a:xfrm>
              <a:off x="6136640" y="2153920"/>
              <a:ext cx="3596640" cy="12192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6DA1C666-BD47-8CC6-D8D8-873633F0386B}"/>
                </a:ext>
              </a:extLst>
            </p:cNvPr>
            <p:cNvSpPr/>
            <p:nvPr/>
          </p:nvSpPr>
          <p:spPr>
            <a:xfrm>
              <a:off x="6862921" y="3911123"/>
              <a:ext cx="2144078" cy="2144078"/>
            </a:xfrm>
            <a:prstGeom prst="ellipse">
              <a:avLst/>
            </a:prstGeom>
            <a:solidFill>
              <a:srgbClr val="6F6F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AC72D2D1-3CC9-D791-A80B-569BD8D0067B}"/>
                </a:ext>
              </a:extLst>
            </p:cNvPr>
            <p:cNvSpPr/>
            <p:nvPr/>
          </p:nvSpPr>
          <p:spPr>
            <a:xfrm>
              <a:off x="7579279" y="4673282"/>
              <a:ext cx="711362" cy="71136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57" name="HDW Logo weiß">
            <a:extLst>
              <a:ext uri="{FF2B5EF4-FFF2-40B4-BE49-F238E27FC236}">
                <a16:creationId xmlns:a16="http://schemas.microsoft.com/office/drawing/2014/main" id="{2D7BB486-70B4-44FA-9114-DDE234D5F99F}"/>
              </a:ext>
            </a:extLst>
          </p:cNvPr>
          <p:cNvGrpSpPr/>
          <p:nvPr/>
        </p:nvGrpSpPr>
        <p:grpSpPr>
          <a:xfrm>
            <a:off x="3853439" y="1912777"/>
            <a:ext cx="516759" cy="523220"/>
            <a:chOff x="4258230" y="3429000"/>
            <a:chExt cx="2377670" cy="2407406"/>
          </a:xfrm>
        </p:grpSpPr>
        <p:sp>
          <p:nvSpPr>
            <p:cNvPr id="58" name="Flussdiagramm: Grenzstelle 57">
              <a:extLst>
                <a:ext uri="{FF2B5EF4-FFF2-40B4-BE49-F238E27FC236}">
                  <a16:creationId xmlns:a16="http://schemas.microsoft.com/office/drawing/2014/main" id="{A6F1DA94-B953-31AA-95F5-8E16B90E22E7}"/>
                </a:ext>
              </a:extLst>
            </p:cNvPr>
            <p:cNvSpPr/>
            <p:nvPr/>
          </p:nvSpPr>
          <p:spPr>
            <a:xfrm>
              <a:off x="4863445" y="4856480"/>
              <a:ext cx="1152000" cy="172720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Pfeil: Chevron 58">
              <a:extLst>
                <a:ext uri="{FF2B5EF4-FFF2-40B4-BE49-F238E27FC236}">
                  <a16:creationId xmlns:a16="http://schemas.microsoft.com/office/drawing/2014/main" id="{BE62D877-3869-0A14-73A3-5C2EBFE865EB}"/>
                </a:ext>
              </a:extLst>
            </p:cNvPr>
            <p:cNvSpPr/>
            <p:nvPr/>
          </p:nvSpPr>
          <p:spPr>
            <a:xfrm rot="16200000">
              <a:off x="5185429" y="3689510"/>
              <a:ext cx="501208" cy="1152002"/>
            </a:xfrm>
            <a:prstGeom prst="chevron">
              <a:avLst>
                <a:gd name="adj" fmla="val 138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10CE10DB-EADC-D1C7-1C69-5F8C0F113425}"/>
                </a:ext>
              </a:extLst>
            </p:cNvPr>
            <p:cNvSpPr/>
            <p:nvPr/>
          </p:nvSpPr>
          <p:spPr>
            <a:xfrm>
              <a:off x="425823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154C0AB7-BC09-FE47-72A3-B070A5EF2DF8}"/>
                </a:ext>
              </a:extLst>
            </p:cNvPr>
            <p:cNvSpPr/>
            <p:nvPr/>
          </p:nvSpPr>
          <p:spPr>
            <a:xfrm>
              <a:off x="6351420" y="3952240"/>
              <a:ext cx="284480" cy="131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907B66F-60BA-0D23-704D-96FFE34AF91A}"/>
                </a:ext>
              </a:extLst>
            </p:cNvPr>
            <p:cNvSpPr/>
            <p:nvPr/>
          </p:nvSpPr>
          <p:spPr>
            <a:xfrm>
              <a:off x="4258230" y="518160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DC33FF5-0B5D-768B-3996-50098EBD1E8B}"/>
                </a:ext>
              </a:extLst>
            </p:cNvPr>
            <p:cNvSpPr/>
            <p:nvPr/>
          </p:nvSpPr>
          <p:spPr>
            <a:xfrm>
              <a:off x="4258230" y="536448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4A9CE7EF-6630-46E1-3AC6-D2C1AFFF21AD}"/>
                </a:ext>
              </a:extLst>
            </p:cNvPr>
            <p:cNvSpPr/>
            <p:nvPr/>
          </p:nvSpPr>
          <p:spPr>
            <a:xfrm>
              <a:off x="4258230" y="5547360"/>
              <a:ext cx="2377670" cy="81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Pfeil: Fünfeck 64">
              <a:extLst>
                <a:ext uri="{FF2B5EF4-FFF2-40B4-BE49-F238E27FC236}">
                  <a16:creationId xmlns:a16="http://schemas.microsoft.com/office/drawing/2014/main" id="{F421BD9A-4770-598B-A36B-7D635349E1C4}"/>
                </a:ext>
              </a:extLst>
            </p:cNvPr>
            <p:cNvSpPr/>
            <p:nvPr/>
          </p:nvSpPr>
          <p:spPr>
            <a:xfrm rot="16200000">
              <a:off x="5281160" y="4202853"/>
              <a:ext cx="314804" cy="1144541"/>
            </a:xfrm>
            <a:prstGeom prst="homePlate">
              <a:avLst>
                <a:gd name="adj" fmla="val 306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Flussdiagramm: Anzeige 65">
              <a:extLst>
                <a:ext uri="{FF2B5EF4-FFF2-40B4-BE49-F238E27FC236}">
                  <a16:creationId xmlns:a16="http://schemas.microsoft.com/office/drawing/2014/main" id="{60F5A026-2C9E-A998-8401-521CC1705FE4}"/>
                </a:ext>
              </a:extLst>
            </p:cNvPr>
            <p:cNvSpPr/>
            <p:nvPr/>
          </p:nvSpPr>
          <p:spPr>
            <a:xfrm rot="5400000">
              <a:off x="4965476" y="3322354"/>
              <a:ext cx="938707" cy="1152000"/>
            </a:xfrm>
            <a:prstGeom prst="flowChartDisp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43EAFB53-8CFF-1CE3-77BC-556188D6B97F}"/>
                </a:ext>
              </a:extLst>
            </p:cNvPr>
            <p:cNvSpPr/>
            <p:nvPr/>
          </p:nvSpPr>
          <p:spPr>
            <a:xfrm>
              <a:off x="4258230" y="5755130"/>
              <a:ext cx="2377670" cy="8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Doppelte Welle 6">
            <a:extLst>
              <a:ext uri="{FF2B5EF4-FFF2-40B4-BE49-F238E27FC236}">
                <a16:creationId xmlns:a16="http://schemas.microsoft.com/office/drawing/2014/main" id="{EB5447F5-34B1-F588-F1F0-2814DE6BC9C5}"/>
              </a:ext>
            </a:extLst>
          </p:cNvPr>
          <p:cNvSpPr/>
          <p:nvPr/>
        </p:nvSpPr>
        <p:spPr>
          <a:xfrm>
            <a:off x="5093901" y="6052007"/>
            <a:ext cx="1787654" cy="827937"/>
          </a:xfrm>
          <a:prstGeom prst="doubleWav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7" name="Wellenlinie">
            <a:extLst>
              <a:ext uri="{FF2B5EF4-FFF2-40B4-BE49-F238E27FC236}">
                <a16:creationId xmlns:a16="http://schemas.microsoft.com/office/drawing/2014/main" id="{131301B9-F7EB-F502-3C20-E708616AEBC9}"/>
              </a:ext>
            </a:extLst>
          </p:cNvPr>
          <p:cNvGrpSpPr/>
          <p:nvPr/>
        </p:nvGrpSpPr>
        <p:grpSpPr>
          <a:xfrm>
            <a:off x="921327" y="5834824"/>
            <a:ext cx="10241280" cy="436880"/>
            <a:chOff x="995680" y="5852160"/>
            <a:chExt cx="10241280" cy="436880"/>
          </a:xfrm>
        </p:grpSpPr>
        <p:sp>
          <p:nvSpPr>
            <p:cNvPr id="38" name="Doppelte Welle 37">
              <a:extLst>
                <a:ext uri="{FF2B5EF4-FFF2-40B4-BE49-F238E27FC236}">
                  <a16:creationId xmlns:a16="http://schemas.microsoft.com/office/drawing/2014/main" id="{6B4B655B-2C19-0C1A-28F4-15A30E74F7EE}"/>
                </a:ext>
              </a:extLst>
            </p:cNvPr>
            <p:cNvSpPr/>
            <p:nvPr/>
          </p:nvSpPr>
          <p:spPr>
            <a:xfrm>
              <a:off x="99568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Doppelte Welle 38">
              <a:extLst>
                <a:ext uri="{FF2B5EF4-FFF2-40B4-BE49-F238E27FC236}">
                  <a16:creationId xmlns:a16="http://schemas.microsoft.com/office/drawing/2014/main" id="{71B26AA5-89CC-0C6D-DEF8-8DB50E8D105D}"/>
                </a:ext>
              </a:extLst>
            </p:cNvPr>
            <p:cNvSpPr/>
            <p:nvPr/>
          </p:nvSpPr>
          <p:spPr>
            <a:xfrm>
              <a:off x="245872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Doppelte Welle 39">
              <a:extLst>
                <a:ext uri="{FF2B5EF4-FFF2-40B4-BE49-F238E27FC236}">
                  <a16:creationId xmlns:a16="http://schemas.microsoft.com/office/drawing/2014/main" id="{BFAFD992-36EE-7112-CCCC-B9E066C63CA2}"/>
                </a:ext>
              </a:extLst>
            </p:cNvPr>
            <p:cNvSpPr/>
            <p:nvPr/>
          </p:nvSpPr>
          <p:spPr>
            <a:xfrm>
              <a:off x="392176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Doppelte Welle 40">
              <a:extLst>
                <a:ext uri="{FF2B5EF4-FFF2-40B4-BE49-F238E27FC236}">
                  <a16:creationId xmlns:a16="http://schemas.microsoft.com/office/drawing/2014/main" id="{C9A8491C-1CDF-9639-1BE3-E2D18F9931EA}"/>
                </a:ext>
              </a:extLst>
            </p:cNvPr>
            <p:cNvSpPr/>
            <p:nvPr/>
          </p:nvSpPr>
          <p:spPr>
            <a:xfrm>
              <a:off x="538480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Doppelte Welle 41">
              <a:extLst>
                <a:ext uri="{FF2B5EF4-FFF2-40B4-BE49-F238E27FC236}">
                  <a16:creationId xmlns:a16="http://schemas.microsoft.com/office/drawing/2014/main" id="{0744DAFE-7C32-1AFA-BB8A-1FB282DE292C}"/>
                </a:ext>
              </a:extLst>
            </p:cNvPr>
            <p:cNvSpPr/>
            <p:nvPr/>
          </p:nvSpPr>
          <p:spPr>
            <a:xfrm>
              <a:off x="684784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Doppelte Welle 42">
              <a:extLst>
                <a:ext uri="{FF2B5EF4-FFF2-40B4-BE49-F238E27FC236}">
                  <a16:creationId xmlns:a16="http://schemas.microsoft.com/office/drawing/2014/main" id="{66A233DA-B58B-4226-A4A6-E9EAA9F0EFA8}"/>
                </a:ext>
              </a:extLst>
            </p:cNvPr>
            <p:cNvSpPr/>
            <p:nvPr/>
          </p:nvSpPr>
          <p:spPr>
            <a:xfrm>
              <a:off x="831088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Doppelte Welle 43">
              <a:extLst>
                <a:ext uri="{FF2B5EF4-FFF2-40B4-BE49-F238E27FC236}">
                  <a16:creationId xmlns:a16="http://schemas.microsoft.com/office/drawing/2014/main" id="{5315C2F3-AB7B-133F-2C5A-0FBA78D19EAA}"/>
                </a:ext>
              </a:extLst>
            </p:cNvPr>
            <p:cNvSpPr/>
            <p:nvPr/>
          </p:nvSpPr>
          <p:spPr>
            <a:xfrm>
              <a:off x="9773920" y="5852160"/>
              <a:ext cx="1463040" cy="436880"/>
            </a:xfrm>
            <a:prstGeom prst="doubleWav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06591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1D052-3E9A-1AE0-389F-F809EB0A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Kiel Leuchtturm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9FB1E57F-00E7-4E06-EA32-88B2082EC855}"/>
              </a:ext>
            </a:extLst>
          </p:cNvPr>
          <p:cNvSpPr/>
          <p:nvPr/>
        </p:nvSpPr>
        <p:spPr>
          <a:xfrm>
            <a:off x="1706880" y="1379220"/>
            <a:ext cx="7208520" cy="5143500"/>
          </a:xfrm>
          <a:custGeom>
            <a:avLst/>
            <a:gdLst>
              <a:gd name="connsiteX0" fmla="*/ 7620 w 7208520"/>
              <a:gd name="connsiteY0" fmla="*/ 4404360 h 5143500"/>
              <a:gd name="connsiteX1" fmla="*/ 0 w 7208520"/>
              <a:gd name="connsiteY1" fmla="*/ 5128260 h 5143500"/>
              <a:gd name="connsiteX2" fmla="*/ 7208520 w 7208520"/>
              <a:gd name="connsiteY2" fmla="*/ 5143500 h 5143500"/>
              <a:gd name="connsiteX3" fmla="*/ 7193280 w 7208520"/>
              <a:gd name="connsiteY3" fmla="*/ 3215640 h 5143500"/>
              <a:gd name="connsiteX4" fmla="*/ 7025640 w 7208520"/>
              <a:gd name="connsiteY4" fmla="*/ 3253740 h 5143500"/>
              <a:gd name="connsiteX5" fmla="*/ 7002780 w 7208520"/>
              <a:gd name="connsiteY5" fmla="*/ 4267200 h 5143500"/>
              <a:gd name="connsiteX6" fmla="*/ 6499860 w 7208520"/>
              <a:gd name="connsiteY6" fmla="*/ 4244340 h 5143500"/>
              <a:gd name="connsiteX7" fmla="*/ 6522720 w 7208520"/>
              <a:gd name="connsiteY7" fmla="*/ 4046220 h 5143500"/>
              <a:gd name="connsiteX8" fmla="*/ 6690360 w 7208520"/>
              <a:gd name="connsiteY8" fmla="*/ 4015740 h 5143500"/>
              <a:gd name="connsiteX9" fmla="*/ 6720840 w 7208520"/>
              <a:gd name="connsiteY9" fmla="*/ 3878580 h 5143500"/>
              <a:gd name="connsiteX10" fmla="*/ 6560820 w 7208520"/>
              <a:gd name="connsiteY10" fmla="*/ 3840480 h 5143500"/>
              <a:gd name="connsiteX11" fmla="*/ 6652260 w 7208520"/>
              <a:gd name="connsiteY11" fmla="*/ 3642360 h 5143500"/>
              <a:gd name="connsiteX12" fmla="*/ 6126480 w 7208520"/>
              <a:gd name="connsiteY12" fmla="*/ 3482340 h 5143500"/>
              <a:gd name="connsiteX13" fmla="*/ 6149340 w 7208520"/>
              <a:gd name="connsiteY13" fmla="*/ 2171700 h 5143500"/>
              <a:gd name="connsiteX14" fmla="*/ 6400800 w 7208520"/>
              <a:gd name="connsiteY14" fmla="*/ 2171700 h 5143500"/>
              <a:gd name="connsiteX15" fmla="*/ 6393180 w 7208520"/>
              <a:gd name="connsiteY15" fmla="*/ 2011680 h 5143500"/>
              <a:gd name="connsiteX16" fmla="*/ 6149340 w 7208520"/>
              <a:gd name="connsiteY16" fmla="*/ 2019300 h 5143500"/>
              <a:gd name="connsiteX17" fmla="*/ 6149340 w 7208520"/>
              <a:gd name="connsiteY17" fmla="*/ 1722120 h 5143500"/>
              <a:gd name="connsiteX18" fmla="*/ 6507480 w 7208520"/>
              <a:gd name="connsiteY18" fmla="*/ 1691640 h 5143500"/>
              <a:gd name="connsiteX19" fmla="*/ 6637020 w 7208520"/>
              <a:gd name="connsiteY19" fmla="*/ 1211580 h 5143500"/>
              <a:gd name="connsiteX20" fmla="*/ 6637020 w 7208520"/>
              <a:gd name="connsiteY20" fmla="*/ 1074420 h 5143500"/>
              <a:gd name="connsiteX21" fmla="*/ 6210300 w 7208520"/>
              <a:gd name="connsiteY21" fmla="*/ 1043940 h 5143500"/>
              <a:gd name="connsiteX22" fmla="*/ 6202680 w 7208520"/>
              <a:gd name="connsiteY22" fmla="*/ 845820 h 5143500"/>
              <a:gd name="connsiteX23" fmla="*/ 6408420 w 7208520"/>
              <a:gd name="connsiteY23" fmla="*/ 815340 h 5143500"/>
              <a:gd name="connsiteX24" fmla="*/ 6385560 w 7208520"/>
              <a:gd name="connsiteY24" fmla="*/ 624840 h 5143500"/>
              <a:gd name="connsiteX25" fmla="*/ 6172200 w 7208520"/>
              <a:gd name="connsiteY25" fmla="*/ 632460 h 5143500"/>
              <a:gd name="connsiteX26" fmla="*/ 6103620 w 7208520"/>
              <a:gd name="connsiteY26" fmla="*/ 495300 h 5143500"/>
              <a:gd name="connsiteX27" fmla="*/ 5981700 w 7208520"/>
              <a:gd name="connsiteY27" fmla="*/ 487680 h 5143500"/>
              <a:gd name="connsiteX28" fmla="*/ 5897880 w 7208520"/>
              <a:gd name="connsiteY28" fmla="*/ 266700 h 5143500"/>
              <a:gd name="connsiteX29" fmla="*/ 5897880 w 7208520"/>
              <a:gd name="connsiteY29" fmla="*/ 7620 h 5143500"/>
              <a:gd name="connsiteX30" fmla="*/ 5798820 w 7208520"/>
              <a:gd name="connsiteY30" fmla="*/ 0 h 5143500"/>
              <a:gd name="connsiteX31" fmla="*/ 5814060 w 7208520"/>
              <a:gd name="connsiteY31" fmla="*/ 251460 h 5143500"/>
              <a:gd name="connsiteX32" fmla="*/ 5745480 w 7208520"/>
              <a:gd name="connsiteY32" fmla="*/ 472440 h 5143500"/>
              <a:gd name="connsiteX33" fmla="*/ 5539740 w 7208520"/>
              <a:gd name="connsiteY33" fmla="*/ 457200 h 5143500"/>
              <a:gd name="connsiteX34" fmla="*/ 5516880 w 7208520"/>
              <a:gd name="connsiteY34" fmla="*/ 647700 h 5143500"/>
              <a:gd name="connsiteX35" fmla="*/ 5311140 w 7208520"/>
              <a:gd name="connsiteY35" fmla="*/ 640080 h 5143500"/>
              <a:gd name="connsiteX36" fmla="*/ 5295900 w 7208520"/>
              <a:gd name="connsiteY36" fmla="*/ 800100 h 5143500"/>
              <a:gd name="connsiteX37" fmla="*/ 5494020 w 7208520"/>
              <a:gd name="connsiteY37" fmla="*/ 853440 h 5143500"/>
              <a:gd name="connsiteX38" fmla="*/ 5486400 w 7208520"/>
              <a:gd name="connsiteY38" fmla="*/ 1074420 h 5143500"/>
              <a:gd name="connsiteX39" fmla="*/ 5044440 w 7208520"/>
              <a:gd name="connsiteY39" fmla="*/ 1074420 h 5143500"/>
              <a:gd name="connsiteX40" fmla="*/ 5052060 w 7208520"/>
              <a:gd name="connsiteY40" fmla="*/ 1211580 h 5143500"/>
              <a:gd name="connsiteX41" fmla="*/ 5128260 w 7208520"/>
              <a:gd name="connsiteY41" fmla="*/ 1684020 h 5143500"/>
              <a:gd name="connsiteX42" fmla="*/ 5554980 w 7208520"/>
              <a:gd name="connsiteY42" fmla="*/ 1744980 h 5143500"/>
              <a:gd name="connsiteX43" fmla="*/ 5509260 w 7208520"/>
              <a:gd name="connsiteY43" fmla="*/ 1973580 h 5143500"/>
              <a:gd name="connsiteX44" fmla="*/ 5288280 w 7208520"/>
              <a:gd name="connsiteY44" fmla="*/ 1950720 h 5143500"/>
              <a:gd name="connsiteX45" fmla="*/ 5288280 w 7208520"/>
              <a:gd name="connsiteY45" fmla="*/ 2186940 h 5143500"/>
              <a:gd name="connsiteX46" fmla="*/ 5516880 w 7208520"/>
              <a:gd name="connsiteY46" fmla="*/ 2217420 h 5143500"/>
              <a:gd name="connsiteX47" fmla="*/ 5524500 w 7208520"/>
              <a:gd name="connsiteY47" fmla="*/ 3505200 h 5143500"/>
              <a:gd name="connsiteX48" fmla="*/ 4937760 w 7208520"/>
              <a:gd name="connsiteY48" fmla="*/ 3604260 h 5143500"/>
              <a:gd name="connsiteX49" fmla="*/ 4922520 w 7208520"/>
              <a:gd name="connsiteY49" fmla="*/ 3649980 h 5143500"/>
              <a:gd name="connsiteX50" fmla="*/ 5074920 w 7208520"/>
              <a:gd name="connsiteY50" fmla="*/ 3703320 h 5143500"/>
              <a:gd name="connsiteX51" fmla="*/ 5090160 w 7208520"/>
              <a:gd name="connsiteY51" fmla="*/ 3817620 h 5143500"/>
              <a:gd name="connsiteX52" fmla="*/ 4937760 w 7208520"/>
              <a:gd name="connsiteY52" fmla="*/ 3848100 h 5143500"/>
              <a:gd name="connsiteX53" fmla="*/ 4930140 w 7208520"/>
              <a:gd name="connsiteY53" fmla="*/ 3962400 h 5143500"/>
              <a:gd name="connsiteX54" fmla="*/ 5029200 w 7208520"/>
              <a:gd name="connsiteY54" fmla="*/ 4008120 h 5143500"/>
              <a:gd name="connsiteX55" fmla="*/ 5036820 w 7208520"/>
              <a:gd name="connsiteY55" fmla="*/ 4084320 h 5143500"/>
              <a:gd name="connsiteX56" fmla="*/ 5036820 w 7208520"/>
              <a:gd name="connsiteY56" fmla="*/ 4084320 h 5143500"/>
              <a:gd name="connsiteX57" fmla="*/ 5082540 w 7208520"/>
              <a:gd name="connsiteY57" fmla="*/ 4274820 h 5143500"/>
              <a:gd name="connsiteX58" fmla="*/ 5013960 w 7208520"/>
              <a:gd name="connsiteY58" fmla="*/ 4274820 h 5143500"/>
              <a:gd name="connsiteX59" fmla="*/ 4892040 w 7208520"/>
              <a:gd name="connsiteY59" fmla="*/ 4404360 h 5143500"/>
              <a:gd name="connsiteX60" fmla="*/ 7620 w 7208520"/>
              <a:gd name="connsiteY60" fmla="*/ 440436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7208520" h="5143500">
                <a:moveTo>
                  <a:pt x="7620" y="4404360"/>
                </a:moveTo>
                <a:lnTo>
                  <a:pt x="0" y="5128260"/>
                </a:lnTo>
                <a:lnTo>
                  <a:pt x="7208520" y="5143500"/>
                </a:lnTo>
                <a:lnTo>
                  <a:pt x="7193280" y="3215640"/>
                </a:lnTo>
                <a:lnTo>
                  <a:pt x="7025640" y="3253740"/>
                </a:lnTo>
                <a:lnTo>
                  <a:pt x="7002780" y="4267200"/>
                </a:lnTo>
                <a:lnTo>
                  <a:pt x="6499860" y="4244340"/>
                </a:lnTo>
                <a:lnTo>
                  <a:pt x="6522720" y="4046220"/>
                </a:lnTo>
                <a:lnTo>
                  <a:pt x="6690360" y="4015740"/>
                </a:lnTo>
                <a:lnTo>
                  <a:pt x="6720840" y="3878580"/>
                </a:lnTo>
                <a:lnTo>
                  <a:pt x="6560820" y="3840480"/>
                </a:lnTo>
                <a:lnTo>
                  <a:pt x="6652260" y="3642360"/>
                </a:lnTo>
                <a:lnTo>
                  <a:pt x="6126480" y="3482340"/>
                </a:lnTo>
                <a:lnTo>
                  <a:pt x="6149340" y="2171700"/>
                </a:lnTo>
                <a:lnTo>
                  <a:pt x="6400800" y="2171700"/>
                </a:lnTo>
                <a:lnTo>
                  <a:pt x="6393180" y="2011680"/>
                </a:lnTo>
                <a:lnTo>
                  <a:pt x="6149340" y="2019300"/>
                </a:lnTo>
                <a:lnTo>
                  <a:pt x="6149340" y="1722120"/>
                </a:lnTo>
                <a:lnTo>
                  <a:pt x="6507480" y="1691640"/>
                </a:lnTo>
                <a:lnTo>
                  <a:pt x="6637020" y="1211580"/>
                </a:lnTo>
                <a:lnTo>
                  <a:pt x="6637020" y="1074420"/>
                </a:lnTo>
                <a:lnTo>
                  <a:pt x="6210300" y="1043940"/>
                </a:lnTo>
                <a:lnTo>
                  <a:pt x="6202680" y="845820"/>
                </a:lnTo>
                <a:lnTo>
                  <a:pt x="6408420" y="815340"/>
                </a:lnTo>
                <a:lnTo>
                  <a:pt x="6385560" y="624840"/>
                </a:lnTo>
                <a:lnTo>
                  <a:pt x="6172200" y="632460"/>
                </a:lnTo>
                <a:lnTo>
                  <a:pt x="6103620" y="495300"/>
                </a:lnTo>
                <a:lnTo>
                  <a:pt x="5981700" y="487680"/>
                </a:lnTo>
                <a:lnTo>
                  <a:pt x="5897880" y="266700"/>
                </a:lnTo>
                <a:lnTo>
                  <a:pt x="5897880" y="7620"/>
                </a:lnTo>
                <a:lnTo>
                  <a:pt x="5798820" y="0"/>
                </a:lnTo>
                <a:lnTo>
                  <a:pt x="5814060" y="251460"/>
                </a:lnTo>
                <a:lnTo>
                  <a:pt x="5745480" y="472440"/>
                </a:lnTo>
                <a:lnTo>
                  <a:pt x="5539740" y="457200"/>
                </a:lnTo>
                <a:lnTo>
                  <a:pt x="5516880" y="647700"/>
                </a:lnTo>
                <a:lnTo>
                  <a:pt x="5311140" y="640080"/>
                </a:lnTo>
                <a:lnTo>
                  <a:pt x="5295900" y="800100"/>
                </a:lnTo>
                <a:lnTo>
                  <a:pt x="5494020" y="853440"/>
                </a:lnTo>
                <a:lnTo>
                  <a:pt x="5486400" y="1074420"/>
                </a:lnTo>
                <a:lnTo>
                  <a:pt x="5044440" y="1074420"/>
                </a:lnTo>
                <a:lnTo>
                  <a:pt x="5052060" y="1211580"/>
                </a:lnTo>
                <a:lnTo>
                  <a:pt x="5128260" y="1684020"/>
                </a:lnTo>
                <a:lnTo>
                  <a:pt x="5554980" y="1744980"/>
                </a:lnTo>
                <a:lnTo>
                  <a:pt x="5509260" y="1973580"/>
                </a:lnTo>
                <a:lnTo>
                  <a:pt x="5288280" y="1950720"/>
                </a:lnTo>
                <a:lnTo>
                  <a:pt x="5288280" y="2186940"/>
                </a:lnTo>
                <a:lnTo>
                  <a:pt x="5516880" y="2217420"/>
                </a:lnTo>
                <a:lnTo>
                  <a:pt x="5524500" y="3505200"/>
                </a:lnTo>
                <a:lnTo>
                  <a:pt x="4937760" y="3604260"/>
                </a:lnTo>
                <a:lnTo>
                  <a:pt x="4922520" y="3649980"/>
                </a:lnTo>
                <a:lnTo>
                  <a:pt x="5074920" y="3703320"/>
                </a:lnTo>
                <a:lnTo>
                  <a:pt x="5090160" y="3817620"/>
                </a:lnTo>
                <a:lnTo>
                  <a:pt x="4937760" y="3848100"/>
                </a:lnTo>
                <a:lnTo>
                  <a:pt x="4930140" y="3962400"/>
                </a:lnTo>
                <a:lnTo>
                  <a:pt x="5029200" y="4008120"/>
                </a:lnTo>
                <a:lnTo>
                  <a:pt x="5036820" y="4084320"/>
                </a:lnTo>
                <a:lnTo>
                  <a:pt x="5036820" y="4084320"/>
                </a:lnTo>
                <a:lnTo>
                  <a:pt x="5082540" y="4274820"/>
                </a:lnTo>
                <a:lnTo>
                  <a:pt x="5013960" y="4274820"/>
                </a:lnTo>
                <a:lnTo>
                  <a:pt x="4892040" y="4404360"/>
                </a:lnTo>
                <a:lnTo>
                  <a:pt x="7620" y="4404360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97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0249A-098B-5D06-238B-9FD5A4C99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Fernsehturm Kiel</a:t>
            </a: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0449BB6C-6031-7C40-C29C-1AB5B013EB3B}"/>
              </a:ext>
            </a:extLst>
          </p:cNvPr>
          <p:cNvSpPr/>
          <p:nvPr/>
        </p:nvSpPr>
        <p:spPr>
          <a:xfrm>
            <a:off x="1343402" y="4334142"/>
            <a:ext cx="9281160" cy="1874520"/>
          </a:xfrm>
          <a:custGeom>
            <a:avLst/>
            <a:gdLst>
              <a:gd name="connsiteX0" fmla="*/ 0 w 9281160"/>
              <a:gd name="connsiteY0" fmla="*/ 716280 h 1874520"/>
              <a:gd name="connsiteX1" fmla="*/ 3619500 w 9281160"/>
              <a:gd name="connsiteY1" fmla="*/ 784860 h 1874520"/>
              <a:gd name="connsiteX2" fmla="*/ 3802380 w 9281160"/>
              <a:gd name="connsiteY2" fmla="*/ 68580 h 1874520"/>
              <a:gd name="connsiteX3" fmla="*/ 4069080 w 9281160"/>
              <a:gd name="connsiteY3" fmla="*/ 0 h 1874520"/>
              <a:gd name="connsiteX4" fmla="*/ 4183380 w 9281160"/>
              <a:gd name="connsiteY4" fmla="*/ 784860 h 1874520"/>
              <a:gd name="connsiteX5" fmla="*/ 4396740 w 9281160"/>
              <a:gd name="connsiteY5" fmla="*/ 777240 h 1874520"/>
              <a:gd name="connsiteX6" fmla="*/ 4404360 w 9281160"/>
              <a:gd name="connsiteY6" fmla="*/ 335280 h 1874520"/>
              <a:gd name="connsiteX7" fmla="*/ 4511040 w 9281160"/>
              <a:gd name="connsiteY7" fmla="*/ 335280 h 1874520"/>
              <a:gd name="connsiteX8" fmla="*/ 4541520 w 9281160"/>
              <a:gd name="connsiteY8" fmla="*/ 784860 h 1874520"/>
              <a:gd name="connsiteX9" fmla="*/ 4739640 w 9281160"/>
              <a:gd name="connsiteY9" fmla="*/ 800100 h 1874520"/>
              <a:gd name="connsiteX10" fmla="*/ 4785360 w 9281160"/>
              <a:gd name="connsiteY10" fmla="*/ 381000 h 1874520"/>
              <a:gd name="connsiteX11" fmla="*/ 4869180 w 9281160"/>
              <a:gd name="connsiteY11" fmla="*/ 403860 h 1874520"/>
              <a:gd name="connsiteX12" fmla="*/ 4922520 w 9281160"/>
              <a:gd name="connsiteY12" fmla="*/ 800100 h 1874520"/>
              <a:gd name="connsiteX13" fmla="*/ 5113020 w 9281160"/>
              <a:gd name="connsiteY13" fmla="*/ 800100 h 1874520"/>
              <a:gd name="connsiteX14" fmla="*/ 5173980 w 9281160"/>
              <a:gd name="connsiteY14" fmla="*/ 480060 h 1874520"/>
              <a:gd name="connsiteX15" fmla="*/ 5257800 w 9281160"/>
              <a:gd name="connsiteY15" fmla="*/ 472440 h 1874520"/>
              <a:gd name="connsiteX16" fmla="*/ 5273040 w 9281160"/>
              <a:gd name="connsiteY16" fmla="*/ 822960 h 1874520"/>
              <a:gd name="connsiteX17" fmla="*/ 8435340 w 9281160"/>
              <a:gd name="connsiteY17" fmla="*/ 845820 h 1874520"/>
              <a:gd name="connsiteX18" fmla="*/ 8473440 w 9281160"/>
              <a:gd name="connsiteY18" fmla="*/ 876300 h 1874520"/>
              <a:gd name="connsiteX19" fmla="*/ 9281160 w 9281160"/>
              <a:gd name="connsiteY19" fmla="*/ 891540 h 1874520"/>
              <a:gd name="connsiteX20" fmla="*/ 9265920 w 9281160"/>
              <a:gd name="connsiteY20" fmla="*/ 975360 h 1874520"/>
              <a:gd name="connsiteX21" fmla="*/ 8465820 w 9281160"/>
              <a:gd name="connsiteY21" fmla="*/ 937260 h 1874520"/>
              <a:gd name="connsiteX22" fmla="*/ 8488680 w 9281160"/>
              <a:gd name="connsiteY22" fmla="*/ 1028700 h 1874520"/>
              <a:gd name="connsiteX23" fmla="*/ 8488680 w 9281160"/>
              <a:gd name="connsiteY23" fmla="*/ 1028700 h 1874520"/>
              <a:gd name="connsiteX24" fmla="*/ 8382000 w 9281160"/>
              <a:gd name="connsiteY24" fmla="*/ 982980 h 1874520"/>
              <a:gd name="connsiteX25" fmla="*/ 5288280 w 9281160"/>
              <a:gd name="connsiteY25" fmla="*/ 1013460 h 1874520"/>
              <a:gd name="connsiteX26" fmla="*/ 5295900 w 9281160"/>
              <a:gd name="connsiteY26" fmla="*/ 1303020 h 1874520"/>
              <a:gd name="connsiteX27" fmla="*/ 5158740 w 9281160"/>
              <a:gd name="connsiteY27" fmla="*/ 1379220 h 1874520"/>
              <a:gd name="connsiteX28" fmla="*/ 5151120 w 9281160"/>
              <a:gd name="connsiteY28" fmla="*/ 1013460 h 1874520"/>
              <a:gd name="connsiteX29" fmla="*/ 4937760 w 9281160"/>
              <a:gd name="connsiteY29" fmla="*/ 1043940 h 1874520"/>
              <a:gd name="connsiteX30" fmla="*/ 4892040 w 9281160"/>
              <a:gd name="connsiteY30" fmla="*/ 1440180 h 1874520"/>
              <a:gd name="connsiteX31" fmla="*/ 4792980 w 9281160"/>
              <a:gd name="connsiteY31" fmla="*/ 1424940 h 1874520"/>
              <a:gd name="connsiteX32" fmla="*/ 4770120 w 9281160"/>
              <a:gd name="connsiteY32" fmla="*/ 1059180 h 1874520"/>
              <a:gd name="connsiteX33" fmla="*/ 4556760 w 9281160"/>
              <a:gd name="connsiteY33" fmla="*/ 1051560 h 1874520"/>
              <a:gd name="connsiteX34" fmla="*/ 4526280 w 9281160"/>
              <a:gd name="connsiteY34" fmla="*/ 1508760 h 1874520"/>
              <a:gd name="connsiteX35" fmla="*/ 4411980 w 9281160"/>
              <a:gd name="connsiteY35" fmla="*/ 1478280 h 1874520"/>
              <a:gd name="connsiteX36" fmla="*/ 4389120 w 9281160"/>
              <a:gd name="connsiteY36" fmla="*/ 1066800 h 1874520"/>
              <a:gd name="connsiteX37" fmla="*/ 4206240 w 9281160"/>
              <a:gd name="connsiteY37" fmla="*/ 1051560 h 1874520"/>
              <a:gd name="connsiteX38" fmla="*/ 4175760 w 9281160"/>
              <a:gd name="connsiteY38" fmla="*/ 1851660 h 1874520"/>
              <a:gd name="connsiteX39" fmla="*/ 4130040 w 9281160"/>
              <a:gd name="connsiteY39" fmla="*/ 1874520 h 1874520"/>
              <a:gd name="connsiteX40" fmla="*/ 3840480 w 9281160"/>
              <a:gd name="connsiteY40" fmla="*/ 1805940 h 1874520"/>
              <a:gd name="connsiteX41" fmla="*/ 3627120 w 9281160"/>
              <a:gd name="connsiteY41" fmla="*/ 1074420 h 1874520"/>
              <a:gd name="connsiteX42" fmla="*/ 0 w 9281160"/>
              <a:gd name="connsiteY42" fmla="*/ 1219200 h 1874520"/>
              <a:gd name="connsiteX43" fmla="*/ 0 w 9281160"/>
              <a:gd name="connsiteY43" fmla="*/ 716280 h 1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281160" h="1874520">
                <a:moveTo>
                  <a:pt x="0" y="716280"/>
                </a:moveTo>
                <a:lnTo>
                  <a:pt x="3619500" y="784860"/>
                </a:lnTo>
                <a:lnTo>
                  <a:pt x="3802380" y="68580"/>
                </a:lnTo>
                <a:lnTo>
                  <a:pt x="4069080" y="0"/>
                </a:lnTo>
                <a:lnTo>
                  <a:pt x="4183380" y="784860"/>
                </a:lnTo>
                <a:lnTo>
                  <a:pt x="4396740" y="777240"/>
                </a:lnTo>
                <a:lnTo>
                  <a:pt x="4404360" y="335280"/>
                </a:lnTo>
                <a:lnTo>
                  <a:pt x="4511040" y="335280"/>
                </a:lnTo>
                <a:lnTo>
                  <a:pt x="4541520" y="784860"/>
                </a:lnTo>
                <a:lnTo>
                  <a:pt x="4739640" y="800100"/>
                </a:lnTo>
                <a:lnTo>
                  <a:pt x="4785360" y="381000"/>
                </a:lnTo>
                <a:lnTo>
                  <a:pt x="4869180" y="403860"/>
                </a:lnTo>
                <a:lnTo>
                  <a:pt x="4922520" y="800100"/>
                </a:lnTo>
                <a:lnTo>
                  <a:pt x="5113020" y="800100"/>
                </a:lnTo>
                <a:lnTo>
                  <a:pt x="5173980" y="480060"/>
                </a:lnTo>
                <a:lnTo>
                  <a:pt x="5257800" y="472440"/>
                </a:lnTo>
                <a:lnTo>
                  <a:pt x="5273040" y="822960"/>
                </a:lnTo>
                <a:lnTo>
                  <a:pt x="8435340" y="845820"/>
                </a:lnTo>
                <a:lnTo>
                  <a:pt x="8473440" y="876300"/>
                </a:lnTo>
                <a:lnTo>
                  <a:pt x="9281160" y="891540"/>
                </a:lnTo>
                <a:lnTo>
                  <a:pt x="9265920" y="975360"/>
                </a:lnTo>
                <a:lnTo>
                  <a:pt x="8465820" y="937260"/>
                </a:lnTo>
                <a:lnTo>
                  <a:pt x="8488680" y="1028700"/>
                </a:lnTo>
                <a:lnTo>
                  <a:pt x="8488680" y="1028700"/>
                </a:lnTo>
                <a:lnTo>
                  <a:pt x="8382000" y="982980"/>
                </a:lnTo>
                <a:lnTo>
                  <a:pt x="5288280" y="1013460"/>
                </a:lnTo>
                <a:lnTo>
                  <a:pt x="5295900" y="1303020"/>
                </a:lnTo>
                <a:lnTo>
                  <a:pt x="5158740" y="1379220"/>
                </a:lnTo>
                <a:lnTo>
                  <a:pt x="5151120" y="1013460"/>
                </a:lnTo>
                <a:lnTo>
                  <a:pt x="4937760" y="1043940"/>
                </a:lnTo>
                <a:lnTo>
                  <a:pt x="4892040" y="1440180"/>
                </a:lnTo>
                <a:lnTo>
                  <a:pt x="4792980" y="1424940"/>
                </a:lnTo>
                <a:lnTo>
                  <a:pt x="4770120" y="1059180"/>
                </a:lnTo>
                <a:lnTo>
                  <a:pt x="4556760" y="1051560"/>
                </a:lnTo>
                <a:lnTo>
                  <a:pt x="4526280" y="1508760"/>
                </a:lnTo>
                <a:lnTo>
                  <a:pt x="4411980" y="1478280"/>
                </a:lnTo>
                <a:lnTo>
                  <a:pt x="4389120" y="1066800"/>
                </a:lnTo>
                <a:lnTo>
                  <a:pt x="4206240" y="1051560"/>
                </a:lnTo>
                <a:lnTo>
                  <a:pt x="4175760" y="1851660"/>
                </a:lnTo>
                <a:lnTo>
                  <a:pt x="4130040" y="1874520"/>
                </a:lnTo>
                <a:lnTo>
                  <a:pt x="3840480" y="1805940"/>
                </a:lnTo>
                <a:lnTo>
                  <a:pt x="3627120" y="1074420"/>
                </a:lnTo>
                <a:lnTo>
                  <a:pt x="0" y="1219200"/>
                </a:lnTo>
                <a:lnTo>
                  <a:pt x="0" y="716280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45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A648B-EDDC-C737-0E4F-A37C93CE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Leuchtturm Kiel</a:t>
            </a:r>
          </a:p>
        </p:txBody>
      </p:sp>
      <p:grpSp>
        <p:nvGrpSpPr>
          <p:cNvPr id="22" name="Leuchtturm Kiel">
            <a:extLst>
              <a:ext uri="{FF2B5EF4-FFF2-40B4-BE49-F238E27FC236}">
                <a16:creationId xmlns:a16="http://schemas.microsoft.com/office/drawing/2014/main" id="{A5D9B848-4223-3464-866B-460CE34CF0F8}"/>
              </a:ext>
            </a:extLst>
          </p:cNvPr>
          <p:cNvGrpSpPr/>
          <p:nvPr/>
        </p:nvGrpSpPr>
        <p:grpSpPr>
          <a:xfrm>
            <a:off x="2362200" y="1390650"/>
            <a:ext cx="6697980" cy="4514692"/>
            <a:chOff x="1219200" y="1390650"/>
            <a:chExt cx="6697980" cy="4514692"/>
          </a:xfrm>
        </p:grpSpPr>
        <p:grpSp>
          <p:nvGrpSpPr>
            <p:cNvPr id="21" name="Sockel">
              <a:extLst>
                <a:ext uri="{FF2B5EF4-FFF2-40B4-BE49-F238E27FC236}">
                  <a16:creationId xmlns:a16="http://schemas.microsoft.com/office/drawing/2014/main" id="{29CC3C5B-BD19-9369-2BC0-48DD12430771}"/>
                </a:ext>
              </a:extLst>
            </p:cNvPr>
            <p:cNvGrpSpPr/>
            <p:nvPr/>
          </p:nvGrpSpPr>
          <p:grpSpPr>
            <a:xfrm>
              <a:off x="1219200" y="4030980"/>
              <a:ext cx="6697980" cy="1874362"/>
              <a:chOff x="1219200" y="4030980"/>
              <a:chExt cx="6697980" cy="1874362"/>
            </a:xfrm>
          </p:grpSpPr>
          <p:sp>
            <p:nvSpPr>
              <p:cNvPr id="5" name="Sockel">
                <a:extLst>
                  <a:ext uri="{FF2B5EF4-FFF2-40B4-BE49-F238E27FC236}">
                    <a16:creationId xmlns:a16="http://schemas.microsoft.com/office/drawing/2014/main" id="{72C5D398-FF50-AC1B-BD54-64EFAE5B6C07}"/>
                  </a:ext>
                </a:extLst>
              </p:cNvPr>
              <p:cNvSpPr/>
              <p:nvPr/>
            </p:nvSpPr>
            <p:spPr>
              <a:xfrm>
                <a:off x="1219200" y="5242560"/>
                <a:ext cx="6697980" cy="662782"/>
              </a:xfrm>
              <a:prstGeom prst="rect">
                <a:avLst/>
              </a:prstGeom>
              <a:solidFill>
                <a:schemeClr val="bg2"/>
              </a:solidFill>
              <a:ln w="31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Reling">
                <a:extLst>
                  <a:ext uri="{FF2B5EF4-FFF2-40B4-BE49-F238E27FC236}">
                    <a16:creationId xmlns:a16="http://schemas.microsoft.com/office/drawing/2014/main" id="{878E32B1-E2FA-D50D-A518-9A37814560AD}"/>
                  </a:ext>
                </a:extLst>
              </p:cNvPr>
              <p:cNvSpPr/>
              <p:nvPr/>
            </p:nvSpPr>
            <p:spPr>
              <a:xfrm>
                <a:off x="1219200" y="5082540"/>
                <a:ext cx="4572000" cy="152400"/>
              </a:xfrm>
              <a:prstGeom prst="rect">
                <a:avLst/>
              </a:prstGeom>
              <a:pattFill prst="lgGrid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Reling">
                <a:extLst>
                  <a:ext uri="{FF2B5EF4-FFF2-40B4-BE49-F238E27FC236}">
                    <a16:creationId xmlns:a16="http://schemas.microsoft.com/office/drawing/2014/main" id="{CF56982B-7F6B-D6D8-241D-37369C38CCEC}"/>
                  </a:ext>
                </a:extLst>
              </p:cNvPr>
              <p:cNvSpPr/>
              <p:nvPr/>
            </p:nvSpPr>
            <p:spPr>
              <a:xfrm>
                <a:off x="5791200" y="5082540"/>
                <a:ext cx="2125980" cy="1524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ling">
                <a:extLst>
                  <a:ext uri="{FF2B5EF4-FFF2-40B4-BE49-F238E27FC236}">
                    <a16:creationId xmlns:a16="http://schemas.microsoft.com/office/drawing/2014/main" id="{995677AE-92FF-BB84-130B-BC7CEB0745B0}"/>
                  </a:ext>
                </a:extLst>
              </p:cNvPr>
              <p:cNvSpPr/>
              <p:nvPr/>
            </p:nvSpPr>
            <p:spPr>
              <a:xfrm rot="5400000">
                <a:off x="7248525" y="4528185"/>
                <a:ext cx="967740" cy="14097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7" name="Gerader Verbinder 16">
                <a:extLst>
                  <a:ext uri="{FF2B5EF4-FFF2-40B4-BE49-F238E27FC236}">
                    <a16:creationId xmlns:a16="http://schemas.microsoft.com/office/drawing/2014/main" id="{FE3DBC4A-F2AF-26C3-6E3C-0EA15A642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2060" y="4030980"/>
                <a:ext cx="0" cy="1211580"/>
              </a:xfrm>
              <a:prstGeom prst="line">
                <a:avLst/>
              </a:prstGeom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Leuchtturm">
              <a:extLst>
                <a:ext uri="{FF2B5EF4-FFF2-40B4-BE49-F238E27FC236}">
                  <a16:creationId xmlns:a16="http://schemas.microsoft.com/office/drawing/2014/main" id="{BC9773C3-2C40-425C-869A-C275D0B95465}"/>
                </a:ext>
              </a:extLst>
            </p:cNvPr>
            <p:cNvGrpSpPr/>
            <p:nvPr/>
          </p:nvGrpSpPr>
          <p:grpSpPr>
            <a:xfrm>
              <a:off x="5737860" y="1390650"/>
              <a:ext cx="1722120" cy="3686175"/>
              <a:chOff x="5737860" y="1390650"/>
              <a:chExt cx="1722120" cy="3686175"/>
            </a:xfrm>
          </p:grpSpPr>
          <p:sp>
            <p:nvSpPr>
              <p:cNvPr id="9" name="Reling">
                <a:extLst>
                  <a:ext uri="{FF2B5EF4-FFF2-40B4-BE49-F238E27FC236}">
                    <a16:creationId xmlns:a16="http://schemas.microsoft.com/office/drawing/2014/main" id="{E85D1EA8-430A-E023-9C15-E37AF8FBDB6B}"/>
                  </a:ext>
                </a:extLst>
              </p:cNvPr>
              <p:cNvSpPr/>
              <p:nvPr/>
            </p:nvSpPr>
            <p:spPr>
              <a:xfrm>
                <a:off x="5926455" y="4924425"/>
                <a:ext cx="1344930" cy="152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ling">
                <a:extLst>
                  <a:ext uri="{FF2B5EF4-FFF2-40B4-BE49-F238E27FC236}">
                    <a16:creationId xmlns:a16="http://schemas.microsoft.com/office/drawing/2014/main" id="{12CEDD90-4E44-E8EC-7D22-95B3853BD4BA}"/>
                  </a:ext>
                </a:extLst>
              </p:cNvPr>
              <p:cNvSpPr/>
              <p:nvPr/>
            </p:nvSpPr>
            <p:spPr>
              <a:xfrm>
                <a:off x="5791200" y="4719162"/>
                <a:ext cx="1615440" cy="19954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5076940A-3C3E-46C1-F584-C3CB5CD080A4}"/>
                  </a:ext>
                </a:extLst>
              </p:cNvPr>
              <p:cNvSpPr/>
              <p:nvPr/>
            </p:nvSpPr>
            <p:spPr>
              <a:xfrm>
                <a:off x="6309360" y="3207544"/>
                <a:ext cx="579120" cy="1277303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Flussdiagramm: Manuelle Verarbeitung 10">
                <a:extLst>
                  <a:ext uri="{FF2B5EF4-FFF2-40B4-BE49-F238E27FC236}">
                    <a16:creationId xmlns:a16="http://schemas.microsoft.com/office/drawing/2014/main" id="{8A3CF074-AD21-4D1C-F017-1D6A92AD085F}"/>
                  </a:ext>
                </a:extLst>
              </p:cNvPr>
              <p:cNvSpPr/>
              <p:nvPr/>
            </p:nvSpPr>
            <p:spPr>
              <a:xfrm>
                <a:off x="5737860" y="4419758"/>
                <a:ext cx="1722120" cy="309166"/>
              </a:xfrm>
              <a:prstGeom prst="flowChartManualOperation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lussdiagramm: Manuelle Verarbeitung 12">
                <a:extLst>
                  <a:ext uri="{FF2B5EF4-FFF2-40B4-BE49-F238E27FC236}">
                    <a16:creationId xmlns:a16="http://schemas.microsoft.com/office/drawing/2014/main" id="{26EA97F9-8038-3794-ED17-E5148CEC54F3}"/>
                  </a:ext>
                </a:extLst>
              </p:cNvPr>
              <p:cNvSpPr/>
              <p:nvPr/>
            </p:nvSpPr>
            <p:spPr>
              <a:xfrm rot="10800000">
                <a:off x="6478905" y="1390650"/>
                <a:ext cx="240030" cy="227172"/>
              </a:xfrm>
              <a:prstGeom prst="flowChartManualOperati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62FB3BFD-6032-A6EF-50B8-080BC89878D7}"/>
                  </a:ext>
                </a:extLst>
              </p:cNvPr>
              <p:cNvSpPr/>
              <p:nvPr/>
            </p:nvSpPr>
            <p:spPr>
              <a:xfrm>
                <a:off x="6103620" y="1790700"/>
                <a:ext cx="990600" cy="12954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Flussdiagramm: Manuelle Verarbeitung 14">
                <a:extLst>
                  <a:ext uri="{FF2B5EF4-FFF2-40B4-BE49-F238E27FC236}">
                    <a16:creationId xmlns:a16="http://schemas.microsoft.com/office/drawing/2014/main" id="{4804A53A-F5AD-4C45-D6F4-ED6E72100617}"/>
                  </a:ext>
                </a:extLst>
              </p:cNvPr>
              <p:cNvSpPr/>
              <p:nvPr/>
            </p:nvSpPr>
            <p:spPr>
              <a:xfrm>
                <a:off x="5880735" y="2270760"/>
                <a:ext cx="1436370" cy="456724"/>
              </a:xfrm>
              <a:prstGeom prst="flowChartManualOperati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8B6C54CA-1092-3DF9-8848-B621280929AD}"/>
                  </a:ext>
                </a:extLst>
              </p:cNvPr>
              <p:cNvSpPr/>
              <p:nvPr/>
            </p:nvSpPr>
            <p:spPr>
              <a:xfrm>
                <a:off x="6309360" y="1617823"/>
                <a:ext cx="579120" cy="15930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609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A648B-EDDC-C737-0E4F-A37C93CE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Leuchtturm Kiel</a:t>
            </a:r>
          </a:p>
        </p:txBody>
      </p:sp>
      <p:grpSp>
        <p:nvGrpSpPr>
          <p:cNvPr id="22" name="Leuchtturm Kiel">
            <a:extLst>
              <a:ext uri="{FF2B5EF4-FFF2-40B4-BE49-F238E27FC236}">
                <a16:creationId xmlns:a16="http://schemas.microsoft.com/office/drawing/2014/main" id="{A5D9B848-4223-3464-866B-460CE34CF0F8}"/>
              </a:ext>
            </a:extLst>
          </p:cNvPr>
          <p:cNvGrpSpPr/>
          <p:nvPr/>
        </p:nvGrpSpPr>
        <p:grpSpPr>
          <a:xfrm>
            <a:off x="2362200" y="1390650"/>
            <a:ext cx="6697980" cy="4514692"/>
            <a:chOff x="1219200" y="1390650"/>
            <a:chExt cx="6697980" cy="4514692"/>
          </a:xfrm>
          <a:solidFill>
            <a:schemeClr val="tx1"/>
          </a:solidFill>
        </p:grpSpPr>
        <p:grpSp>
          <p:nvGrpSpPr>
            <p:cNvPr id="21" name="Sockel">
              <a:extLst>
                <a:ext uri="{FF2B5EF4-FFF2-40B4-BE49-F238E27FC236}">
                  <a16:creationId xmlns:a16="http://schemas.microsoft.com/office/drawing/2014/main" id="{29CC3C5B-BD19-9369-2BC0-48DD12430771}"/>
                </a:ext>
              </a:extLst>
            </p:cNvPr>
            <p:cNvGrpSpPr/>
            <p:nvPr/>
          </p:nvGrpSpPr>
          <p:grpSpPr>
            <a:xfrm>
              <a:off x="1219200" y="4030980"/>
              <a:ext cx="6697980" cy="1874362"/>
              <a:chOff x="1219200" y="4030980"/>
              <a:chExt cx="6697980" cy="1874362"/>
            </a:xfrm>
            <a:grpFill/>
          </p:grpSpPr>
          <p:sp>
            <p:nvSpPr>
              <p:cNvPr id="5" name="Sockel">
                <a:extLst>
                  <a:ext uri="{FF2B5EF4-FFF2-40B4-BE49-F238E27FC236}">
                    <a16:creationId xmlns:a16="http://schemas.microsoft.com/office/drawing/2014/main" id="{72C5D398-FF50-AC1B-BD54-64EFAE5B6C07}"/>
                  </a:ext>
                </a:extLst>
              </p:cNvPr>
              <p:cNvSpPr/>
              <p:nvPr/>
            </p:nvSpPr>
            <p:spPr>
              <a:xfrm>
                <a:off x="1219200" y="5242560"/>
                <a:ext cx="6697980" cy="662782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Reling">
                <a:extLst>
                  <a:ext uri="{FF2B5EF4-FFF2-40B4-BE49-F238E27FC236}">
                    <a16:creationId xmlns:a16="http://schemas.microsoft.com/office/drawing/2014/main" id="{878E32B1-E2FA-D50D-A518-9A37814560AD}"/>
                  </a:ext>
                </a:extLst>
              </p:cNvPr>
              <p:cNvSpPr/>
              <p:nvPr/>
            </p:nvSpPr>
            <p:spPr>
              <a:xfrm>
                <a:off x="1219200" y="5082540"/>
                <a:ext cx="4572000" cy="152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Reling">
                <a:extLst>
                  <a:ext uri="{FF2B5EF4-FFF2-40B4-BE49-F238E27FC236}">
                    <a16:creationId xmlns:a16="http://schemas.microsoft.com/office/drawing/2014/main" id="{CF56982B-7F6B-D6D8-241D-37369C38CCEC}"/>
                  </a:ext>
                </a:extLst>
              </p:cNvPr>
              <p:cNvSpPr/>
              <p:nvPr/>
            </p:nvSpPr>
            <p:spPr>
              <a:xfrm>
                <a:off x="5791200" y="5082540"/>
                <a:ext cx="2125980" cy="152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ling">
                <a:extLst>
                  <a:ext uri="{FF2B5EF4-FFF2-40B4-BE49-F238E27FC236}">
                    <a16:creationId xmlns:a16="http://schemas.microsoft.com/office/drawing/2014/main" id="{995677AE-92FF-BB84-130B-BC7CEB0745B0}"/>
                  </a:ext>
                </a:extLst>
              </p:cNvPr>
              <p:cNvSpPr/>
              <p:nvPr/>
            </p:nvSpPr>
            <p:spPr>
              <a:xfrm rot="5400000">
                <a:off x="7248525" y="4528185"/>
                <a:ext cx="967740" cy="14097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7" name="Gerader Verbinder 16">
                <a:extLst>
                  <a:ext uri="{FF2B5EF4-FFF2-40B4-BE49-F238E27FC236}">
                    <a16:creationId xmlns:a16="http://schemas.microsoft.com/office/drawing/2014/main" id="{FE3DBC4A-F2AF-26C3-6E3C-0EA15A642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2060" y="4030980"/>
                <a:ext cx="0" cy="121158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Leuchtturm">
              <a:extLst>
                <a:ext uri="{FF2B5EF4-FFF2-40B4-BE49-F238E27FC236}">
                  <a16:creationId xmlns:a16="http://schemas.microsoft.com/office/drawing/2014/main" id="{BC9773C3-2C40-425C-869A-C275D0B95465}"/>
                </a:ext>
              </a:extLst>
            </p:cNvPr>
            <p:cNvGrpSpPr/>
            <p:nvPr/>
          </p:nvGrpSpPr>
          <p:grpSpPr>
            <a:xfrm>
              <a:off x="5737860" y="1390650"/>
              <a:ext cx="1722120" cy="3686175"/>
              <a:chOff x="5737860" y="1390650"/>
              <a:chExt cx="1722120" cy="3686175"/>
            </a:xfrm>
            <a:grpFill/>
          </p:grpSpPr>
          <p:sp>
            <p:nvSpPr>
              <p:cNvPr id="9" name="Reling">
                <a:extLst>
                  <a:ext uri="{FF2B5EF4-FFF2-40B4-BE49-F238E27FC236}">
                    <a16:creationId xmlns:a16="http://schemas.microsoft.com/office/drawing/2014/main" id="{E85D1EA8-430A-E023-9C15-E37AF8FBDB6B}"/>
                  </a:ext>
                </a:extLst>
              </p:cNvPr>
              <p:cNvSpPr/>
              <p:nvPr/>
            </p:nvSpPr>
            <p:spPr>
              <a:xfrm>
                <a:off x="5926455" y="4924425"/>
                <a:ext cx="1344930" cy="152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ling">
                <a:extLst>
                  <a:ext uri="{FF2B5EF4-FFF2-40B4-BE49-F238E27FC236}">
                    <a16:creationId xmlns:a16="http://schemas.microsoft.com/office/drawing/2014/main" id="{12CEDD90-4E44-E8EC-7D22-95B3853BD4BA}"/>
                  </a:ext>
                </a:extLst>
              </p:cNvPr>
              <p:cNvSpPr/>
              <p:nvPr/>
            </p:nvSpPr>
            <p:spPr>
              <a:xfrm>
                <a:off x="5791200" y="4719162"/>
                <a:ext cx="1615440" cy="19954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5076940A-3C3E-46C1-F584-C3CB5CD080A4}"/>
                  </a:ext>
                </a:extLst>
              </p:cNvPr>
              <p:cNvSpPr/>
              <p:nvPr/>
            </p:nvSpPr>
            <p:spPr>
              <a:xfrm>
                <a:off x="6309360" y="3207544"/>
                <a:ext cx="579120" cy="1277303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Flussdiagramm: Manuelle Verarbeitung 10">
                <a:extLst>
                  <a:ext uri="{FF2B5EF4-FFF2-40B4-BE49-F238E27FC236}">
                    <a16:creationId xmlns:a16="http://schemas.microsoft.com/office/drawing/2014/main" id="{8A3CF074-AD21-4D1C-F017-1D6A92AD085F}"/>
                  </a:ext>
                </a:extLst>
              </p:cNvPr>
              <p:cNvSpPr/>
              <p:nvPr/>
            </p:nvSpPr>
            <p:spPr>
              <a:xfrm>
                <a:off x="5737860" y="4419758"/>
                <a:ext cx="1722120" cy="309166"/>
              </a:xfrm>
              <a:prstGeom prst="flowChartManualOperati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lussdiagramm: Manuelle Verarbeitung 12">
                <a:extLst>
                  <a:ext uri="{FF2B5EF4-FFF2-40B4-BE49-F238E27FC236}">
                    <a16:creationId xmlns:a16="http://schemas.microsoft.com/office/drawing/2014/main" id="{26EA97F9-8038-3794-ED17-E5148CEC54F3}"/>
                  </a:ext>
                </a:extLst>
              </p:cNvPr>
              <p:cNvSpPr/>
              <p:nvPr/>
            </p:nvSpPr>
            <p:spPr>
              <a:xfrm rot="10800000">
                <a:off x="6478905" y="1390650"/>
                <a:ext cx="240030" cy="227172"/>
              </a:xfrm>
              <a:prstGeom prst="flowChartManualOperati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62FB3BFD-6032-A6EF-50B8-080BC89878D7}"/>
                  </a:ext>
                </a:extLst>
              </p:cNvPr>
              <p:cNvSpPr/>
              <p:nvPr/>
            </p:nvSpPr>
            <p:spPr>
              <a:xfrm>
                <a:off x="6103620" y="1790700"/>
                <a:ext cx="990600" cy="1295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Flussdiagramm: Manuelle Verarbeitung 14">
                <a:extLst>
                  <a:ext uri="{FF2B5EF4-FFF2-40B4-BE49-F238E27FC236}">
                    <a16:creationId xmlns:a16="http://schemas.microsoft.com/office/drawing/2014/main" id="{4804A53A-F5AD-4C45-D6F4-ED6E72100617}"/>
                  </a:ext>
                </a:extLst>
              </p:cNvPr>
              <p:cNvSpPr/>
              <p:nvPr/>
            </p:nvSpPr>
            <p:spPr>
              <a:xfrm>
                <a:off x="5880735" y="2270760"/>
                <a:ext cx="1436370" cy="456724"/>
              </a:xfrm>
              <a:prstGeom prst="flowChartManualOperati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8B6C54CA-1092-3DF9-8848-B621280929AD}"/>
                  </a:ext>
                </a:extLst>
              </p:cNvPr>
              <p:cNvSpPr/>
              <p:nvPr/>
            </p:nvSpPr>
            <p:spPr>
              <a:xfrm>
                <a:off x="6309360" y="1617823"/>
                <a:ext cx="579120" cy="1593056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630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0249A-098B-5D06-238B-9FD5A4C99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Fernsehturm Kiel</a:t>
            </a:r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66925AA1-83F0-8658-35E6-0BE66E01A889}"/>
              </a:ext>
            </a:extLst>
          </p:cNvPr>
          <p:cNvSpPr/>
          <p:nvPr/>
        </p:nvSpPr>
        <p:spPr>
          <a:xfrm rot="16200000">
            <a:off x="-97428" y="3512377"/>
            <a:ext cx="5524500" cy="1115786"/>
          </a:xfrm>
          <a:custGeom>
            <a:avLst/>
            <a:gdLst>
              <a:gd name="connsiteX0" fmla="*/ 0 w 9281160"/>
              <a:gd name="connsiteY0" fmla="*/ 716280 h 1874520"/>
              <a:gd name="connsiteX1" fmla="*/ 3619500 w 9281160"/>
              <a:gd name="connsiteY1" fmla="*/ 784860 h 1874520"/>
              <a:gd name="connsiteX2" fmla="*/ 3802380 w 9281160"/>
              <a:gd name="connsiteY2" fmla="*/ 68580 h 1874520"/>
              <a:gd name="connsiteX3" fmla="*/ 4069080 w 9281160"/>
              <a:gd name="connsiteY3" fmla="*/ 0 h 1874520"/>
              <a:gd name="connsiteX4" fmla="*/ 4183380 w 9281160"/>
              <a:gd name="connsiteY4" fmla="*/ 784860 h 1874520"/>
              <a:gd name="connsiteX5" fmla="*/ 4396740 w 9281160"/>
              <a:gd name="connsiteY5" fmla="*/ 777240 h 1874520"/>
              <a:gd name="connsiteX6" fmla="*/ 4404360 w 9281160"/>
              <a:gd name="connsiteY6" fmla="*/ 335280 h 1874520"/>
              <a:gd name="connsiteX7" fmla="*/ 4511040 w 9281160"/>
              <a:gd name="connsiteY7" fmla="*/ 335280 h 1874520"/>
              <a:gd name="connsiteX8" fmla="*/ 4541520 w 9281160"/>
              <a:gd name="connsiteY8" fmla="*/ 784860 h 1874520"/>
              <a:gd name="connsiteX9" fmla="*/ 4739640 w 9281160"/>
              <a:gd name="connsiteY9" fmla="*/ 800100 h 1874520"/>
              <a:gd name="connsiteX10" fmla="*/ 4785360 w 9281160"/>
              <a:gd name="connsiteY10" fmla="*/ 381000 h 1874520"/>
              <a:gd name="connsiteX11" fmla="*/ 4869180 w 9281160"/>
              <a:gd name="connsiteY11" fmla="*/ 403860 h 1874520"/>
              <a:gd name="connsiteX12" fmla="*/ 4922520 w 9281160"/>
              <a:gd name="connsiteY12" fmla="*/ 800100 h 1874520"/>
              <a:gd name="connsiteX13" fmla="*/ 5113020 w 9281160"/>
              <a:gd name="connsiteY13" fmla="*/ 800100 h 1874520"/>
              <a:gd name="connsiteX14" fmla="*/ 5173980 w 9281160"/>
              <a:gd name="connsiteY14" fmla="*/ 480060 h 1874520"/>
              <a:gd name="connsiteX15" fmla="*/ 5257800 w 9281160"/>
              <a:gd name="connsiteY15" fmla="*/ 472440 h 1874520"/>
              <a:gd name="connsiteX16" fmla="*/ 5273040 w 9281160"/>
              <a:gd name="connsiteY16" fmla="*/ 822960 h 1874520"/>
              <a:gd name="connsiteX17" fmla="*/ 8435340 w 9281160"/>
              <a:gd name="connsiteY17" fmla="*/ 845820 h 1874520"/>
              <a:gd name="connsiteX18" fmla="*/ 8473440 w 9281160"/>
              <a:gd name="connsiteY18" fmla="*/ 876300 h 1874520"/>
              <a:gd name="connsiteX19" fmla="*/ 9281160 w 9281160"/>
              <a:gd name="connsiteY19" fmla="*/ 891540 h 1874520"/>
              <a:gd name="connsiteX20" fmla="*/ 9265920 w 9281160"/>
              <a:gd name="connsiteY20" fmla="*/ 975360 h 1874520"/>
              <a:gd name="connsiteX21" fmla="*/ 8465820 w 9281160"/>
              <a:gd name="connsiteY21" fmla="*/ 937260 h 1874520"/>
              <a:gd name="connsiteX22" fmla="*/ 8488680 w 9281160"/>
              <a:gd name="connsiteY22" fmla="*/ 1028700 h 1874520"/>
              <a:gd name="connsiteX23" fmla="*/ 8488680 w 9281160"/>
              <a:gd name="connsiteY23" fmla="*/ 1028700 h 1874520"/>
              <a:gd name="connsiteX24" fmla="*/ 8382000 w 9281160"/>
              <a:gd name="connsiteY24" fmla="*/ 982980 h 1874520"/>
              <a:gd name="connsiteX25" fmla="*/ 5288280 w 9281160"/>
              <a:gd name="connsiteY25" fmla="*/ 1013460 h 1874520"/>
              <a:gd name="connsiteX26" fmla="*/ 5295900 w 9281160"/>
              <a:gd name="connsiteY26" fmla="*/ 1303020 h 1874520"/>
              <a:gd name="connsiteX27" fmla="*/ 5158740 w 9281160"/>
              <a:gd name="connsiteY27" fmla="*/ 1379220 h 1874520"/>
              <a:gd name="connsiteX28" fmla="*/ 5151120 w 9281160"/>
              <a:gd name="connsiteY28" fmla="*/ 1013460 h 1874520"/>
              <a:gd name="connsiteX29" fmla="*/ 4937760 w 9281160"/>
              <a:gd name="connsiteY29" fmla="*/ 1043940 h 1874520"/>
              <a:gd name="connsiteX30" fmla="*/ 4892040 w 9281160"/>
              <a:gd name="connsiteY30" fmla="*/ 1440180 h 1874520"/>
              <a:gd name="connsiteX31" fmla="*/ 4792980 w 9281160"/>
              <a:gd name="connsiteY31" fmla="*/ 1424940 h 1874520"/>
              <a:gd name="connsiteX32" fmla="*/ 4770120 w 9281160"/>
              <a:gd name="connsiteY32" fmla="*/ 1059180 h 1874520"/>
              <a:gd name="connsiteX33" fmla="*/ 4556760 w 9281160"/>
              <a:gd name="connsiteY33" fmla="*/ 1051560 h 1874520"/>
              <a:gd name="connsiteX34" fmla="*/ 4526280 w 9281160"/>
              <a:gd name="connsiteY34" fmla="*/ 1508760 h 1874520"/>
              <a:gd name="connsiteX35" fmla="*/ 4411980 w 9281160"/>
              <a:gd name="connsiteY35" fmla="*/ 1478280 h 1874520"/>
              <a:gd name="connsiteX36" fmla="*/ 4389120 w 9281160"/>
              <a:gd name="connsiteY36" fmla="*/ 1066800 h 1874520"/>
              <a:gd name="connsiteX37" fmla="*/ 4206240 w 9281160"/>
              <a:gd name="connsiteY37" fmla="*/ 1051560 h 1874520"/>
              <a:gd name="connsiteX38" fmla="*/ 4175760 w 9281160"/>
              <a:gd name="connsiteY38" fmla="*/ 1851660 h 1874520"/>
              <a:gd name="connsiteX39" fmla="*/ 4130040 w 9281160"/>
              <a:gd name="connsiteY39" fmla="*/ 1874520 h 1874520"/>
              <a:gd name="connsiteX40" fmla="*/ 3840480 w 9281160"/>
              <a:gd name="connsiteY40" fmla="*/ 1805940 h 1874520"/>
              <a:gd name="connsiteX41" fmla="*/ 3627120 w 9281160"/>
              <a:gd name="connsiteY41" fmla="*/ 1074420 h 1874520"/>
              <a:gd name="connsiteX42" fmla="*/ 0 w 9281160"/>
              <a:gd name="connsiteY42" fmla="*/ 1219200 h 1874520"/>
              <a:gd name="connsiteX43" fmla="*/ 0 w 9281160"/>
              <a:gd name="connsiteY43" fmla="*/ 716280 h 1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281160" h="1874520">
                <a:moveTo>
                  <a:pt x="0" y="716280"/>
                </a:moveTo>
                <a:lnTo>
                  <a:pt x="3619500" y="784860"/>
                </a:lnTo>
                <a:lnTo>
                  <a:pt x="3802380" y="68580"/>
                </a:lnTo>
                <a:lnTo>
                  <a:pt x="4069080" y="0"/>
                </a:lnTo>
                <a:lnTo>
                  <a:pt x="4183380" y="784860"/>
                </a:lnTo>
                <a:lnTo>
                  <a:pt x="4396740" y="777240"/>
                </a:lnTo>
                <a:lnTo>
                  <a:pt x="4404360" y="335280"/>
                </a:lnTo>
                <a:lnTo>
                  <a:pt x="4511040" y="335280"/>
                </a:lnTo>
                <a:lnTo>
                  <a:pt x="4541520" y="784860"/>
                </a:lnTo>
                <a:lnTo>
                  <a:pt x="4739640" y="800100"/>
                </a:lnTo>
                <a:lnTo>
                  <a:pt x="4785360" y="381000"/>
                </a:lnTo>
                <a:lnTo>
                  <a:pt x="4869180" y="403860"/>
                </a:lnTo>
                <a:lnTo>
                  <a:pt x="4922520" y="800100"/>
                </a:lnTo>
                <a:lnTo>
                  <a:pt x="5113020" y="800100"/>
                </a:lnTo>
                <a:lnTo>
                  <a:pt x="5173980" y="480060"/>
                </a:lnTo>
                <a:lnTo>
                  <a:pt x="5257800" y="472440"/>
                </a:lnTo>
                <a:lnTo>
                  <a:pt x="5273040" y="822960"/>
                </a:lnTo>
                <a:lnTo>
                  <a:pt x="8435340" y="845820"/>
                </a:lnTo>
                <a:lnTo>
                  <a:pt x="8473440" y="876300"/>
                </a:lnTo>
                <a:lnTo>
                  <a:pt x="9281160" y="891540"/>
                </a:lnTo>
                <a:lnTo>
                  <a:pt x="9265920" y="975360"/>
                </a:lnTo>
                <a:lnTo>
                  <a:pt x="8465820" y="937260"/>
                </a:lnTo>
                <a:lnTo>
                  <a:pt x="8488680" y="1028700"/>
                </a:lnTo>
                <a:lnTo>
                  <a:pt x="8488680" y="1028700"/>
                </a:lnTo>
                <a:lnTo>
                  <a:pt x="8382000" y="982980"/>
                </a:lnTo>
                <a:lnTo>
                  <a:pt x="5288280" y="1013460"/>
                </a:lnTo>
                <a:lnTo>
                  <a:pt x="5295900" y="1303020"/>
                </a:lnTo>
                <a:lnTo>
                  <a:pt x="5158740" y="1379220"/>
                </a:lnTo>
                <a:lnTo>
                  <a:pt x="5151120" y="1013460"/>
                </a:lnTo>
                <a:lnTo>
                  <a:pt x="4937760" y="1043940"/>
                </a:lnTo>
                <a:lnTo>
                  <a:pt x="4892040" y="1440180"/>
                </a:lnTo>
                <a:lnTo>
                  <a:pt x="4792980" y="1424940"/>
                </a:lnTo>
                <a:lnTo>
                  <a:pt x="4770120" y="1059180"/>
                </a:lnTo>
                <a:lnTo>
                  <a:pt x="4556760" y="1051560"/>
                </a:lnTo>
                <a:lnTo>
                  <a:pt x="4526280" y="1508760"/>
                </a:lnTo>
                <a:lnTo>
                  <a:pt x="4411980" y="1478280"/>
                </a:lnTo>
                <a:lnTo>
                  <a:pt x="4389120" y="1066800"/>
                </a:lnTo>
                <a:lnTo>
                  <a:pt x="4206240" y="1051560"/>
                </a:lnTo>
                <a:lnTo>
                  <a:pt x="4175760" y="1851660"/>
                </a:lnTo>
                <a:lnTo>
                  <a:pt x="4130040" y="1874520"/>
                </a:lnTo>
                <a:lnTo>
                  <a:pt x="3840480" y="1805940"/>
                </a:lnTo>
                <a:lnTo>
                  <a:pt x="3627120" y="1074420"/>
                </a:lnTo>
                <a:lnTo>
                  <a:pt x="0" y="1219200"/>
                </a:lnTo>
                <a:lnTo>
                  <a:pt x="0" y="716280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" name="Fernsehturm Kiel">
            <a:extLst>
              <a:ext uri="{FF2B5EF4-FFF2-40B4-BE49-F238E27FC236}">
                <a16:creationId xmlns:a16="http://schemas.microsoft.com/office/drawing/2014/main" id="{2252946D-6C0C-B338-CCDA-FDF2FD08A0D0}"/>
              </a:ext>
            </a:extLst>
          </p:cNvPr>
          <p:cNvGrpSpPr/>
          <p:nvPr/>
        </p:nvGrpSpPr>
        <p:grpSpPr>
          <a:xfrm>
            <a:off x="3638007" y="1355964"/>
            <a:ext cx="1231173" cy="5483780"/>
            <a:chOff x="2495006" y="1355964"/>
            <a:chExt cx="1231173" cy="5483780"/>
          </a:xfrm>
          <a:solidFill>
            <a:schemeClr val="tx1"/>
          </a:solidFill>
        </p:grpSpPr>
        <p:sp>
          <p:nvSpPr>
            <p:cNvPr id="6" name="Turm unten">
              <a:extLst>
                <a:ext uri="{FF2B5EF4-FFF2-40B4-BE49-F238E27FC236}">
                  <a16:creationId xmlns:a16="http://schemas.microsoft.com/office/drawing/2014/main" id="{14A7546E-0267-5018-8A8E-8320E9702B30}"/>
                </a:ext>
              </a:extLst>
            </p:cNvPr>
            <p:cNvSpPr/>
            <p:nvPr/>
          </p:nvSpPr>
          <p:spPr>
            <a:xfrm rot="10800000">
              <a:off x="2958192" y="4693081"/>
              <a:ext cx="304800" cy="2146663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5" name="Dicke Sektion">
              <a:extLst>
                <a:ext uri="{FF2B5EF4-FFF2-40B4-BE49-F238E27FC236}">
                  <a16:creationId xmlns:a16="http://schemas.microsoft.com/office/drawing/2014/main" id="{A976478C-7A94-8AA4-A7E2-CFCF2DD99888}"/>
                </a:ext>
              </a:extLst>
            </p:cNvPr>
            <p:cNvGrpSpPr/>
            <p:nvPr/>
          </p:nvGrpSpPr>
          <p:grpSpPr>
            <a:xfrm>
              <a:off x="2495006" y="4390310"/>
              <a:ext cx="1231173" cy="326469"/>
              <a:chOff x="2495006" y="4390310"/>
              <a:chExt cx="1231173" cy="326469"/>
            </a:xfrm>
            <a:grpFill/>
          </p:grpSpPr>
          <p:sp>
            <p:nvSpPr>
              <p:cNvPr id="8" name="Trapezoid 7">
                <a:extLst>
                  <a:ext uri="{FF2B5EF4-FFF2-40B4-BE49-F238E27FC236}">
                    <a16:creationId xmlns:a16="http://schemas.microsoft.com/office/drawing/2014/main" id="{438B7429-6D27-69FB-8800-1622F07F4B13}"/>
                  </a:ext>
                </a:extLst>
              </p:cNvPr>
              <p:cNvSpPr/>
              <p:nvPr/>
            </p:nvSpPr>
            <p:spPr>
              <a:xfrm rot="10800000">
                <a:off x="2495006" y="4390310"/>
                <a:ext cx="1231173" cy="19732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Gleichschenkliges Dreieck 8">
                <a:extLst>
                  <a:ext uri="{FF2B5EF4-FFF2-40B4-BE49-F238E27FC236}">
                    <a16:creationId xmlns:a16="http://schemas.microsoft.com/office/drawing/2014/main" id="{486B0EC1-07E4-808F-9098-4CAFBC353B73}"/>
                  </a:ext>
                </a:extLst>
              </p:cNvPr>
              <p:cNvSpPr/>
              <p:nvPr/>
            </p:nvSpPr>
            <p:spPr>
              <a:xfrm rot="10800000">
                <a:off x="2552699" y="4587636"/>
                <a:ext cx="1115788" cy="129143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" name="Trum oben">
              <a:extLst>
                <a:ext uri="{FF2B5EF4-FFF2-40B4-BE49-F238E27FC236}">
                  <a16:creationId xmlns:a16="http://schemas.microsoft.com/office/drawing/2014/main" id="{713E3F86-84EA-625B-2358-8B680BFDCB73}"/>
                </a:ext>
              </a:extLst>
            </p:cNvPr>
            <p:cNvSpPr/>
            <p:nvPr/>
          </p:nvSpPr>
          <p:spPr>
            <a:xfrm rot="10800000">
              <a:off x="3026228" y="1836023"/>
              <a:ext cx="168729" cy="2542064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Spitze Turm">
              <a:extLst>
                <a:ext uri="{FF2B5EF4-FFF2-40B4-BE49-F238E27FC236}">
                  <a16:creationId xmlns:a16="http://schemas.microsoft.com/office/drawing/2014/main" id="{B7E2C66A-0211-3243-CBC7-3BC64646E58C}"/>
                </a:ext>
              </a:extLst>
            </p:cNvPr>
            <p:cNvSpPr/>
            <p:nvPr/>
          </p:nvSpPr>
          <p:spPr>
            <a:xfrm>
              <a:off x="3087733" y="1355964"/>
              <a:ext cx="45719" cy="46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Plattform 2">
              <a:extLst>
                <a:ext uri="{FF2B5EF4-FFF2-40B4-BE49-F238E27FC236}">
                  <a16:creationId xmlns:a16="http://schemas.microsoft.com/office/drawing/2014/main" id="{11C3295E-2518-256A-45DD-2AE6AB082753}"/>
                </a:ext>
              </a:extLst>
            </p:cNvPr>
            <p:cNvSpPr/>
            <p:nvPr/>
          </p:nvSpPr>
          <p:spPr>
            <a:xfrm>
              <a:off x="2816134" y="3695700"/>
              <a:ext cx="588916" cy="72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Plattform 2">
              <a:extLst>
                <a:ext uri="{FF2B5EF4-FFF2-40B4-BE49-F238E27FC236}">
                  <a16:creationId xmlns:a16="http://schemas.microsoft.com/office/drawing/2014/main" id="{67D0559F-D682-115C-5F88-0BA3B27BC31D}"/>
                </a:ext>
              </a:extLst>
            </p:cNvPr>
            <p:cNvSpPr/>
            <p:nvPr/>
          </p:nvSpPr>
          <p:spPr>
            <a:xfrm>
              <a:off x="2773680" y="3915886"/>
              <a:ext cx="673824" cy="72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lattform 1">
              <a:extLst>
                <a:ext uri="{FF2B5EF4-FFF2-40B4-BE49-F238E27FC236}">
                  <a16:creationId xmlns:a16="http://schemas.microsoft.com/office/drawing/2014/main" id="{9471F016-8E95-2186-7415-D9990370F6C1}"/>
                </a:ext>
              </a:extLst>
            </p:cNvPr>
            <p:cNvSpPr/>
            <p:nvPr/>
          </p:nvSpPr>
          <p:spPr>
            <a:xfrm>
              <a:off x="2696592" y="4124127"/>
              <a:ext cx="828000" cy="72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63263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69B4B-0567-7C06-C35B-10433324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grpSp>
        <p:nvGrpSpPr>
          <p:cNvPr id="3" name="Fernsehturm Kiel">
            <a:extLst>
              <a:ext uri="{FF2B5EF4-FFF2-40B4-BE49-F238E27FC236}">
                <a16:creationId xmlns:a16="http://schemas.microsoft.com/office/drawing/2014/main" id="{37027E60-9866-6C9F-30D8-4D1D4BA96CCE}"/>
              </a:ext>
            </a:extLst>
          </p:cNvPr>
          <p:cNvGrpSpPr/>
          <p:nvPr/>
        </p:nvGrpSpPr>
        <p:grpSpPr>
          <a:xfrm>
            <a:off x="3638007" y="1355964"/>
            <a:ext cx="1231173" cy="5483780"/>
            <a:chOff x="2495006" y="1355964"/>
            <a:chExt cx="1231173" cy="5483780"/>
          </a:xfrm>
        </p:grpSpPr>
        <p:sp>
          <p:nvSpPr>
            <p:cNvPr id="4" name="Turm unten">
              <a:extLst>
                <a:ext uri="{FF2B5EF4-FFF2-40B4-BE49-F238E27FC236}">
                  <a16:creationId xmlns:a16="http://schemas.microsoft.com/office/drawing/2014/main" id="{4D1F1BAE-3DAE-3BA2-A4AE-1A7E69982625}"/>
                </a:ext>
              </a:extLst>
            </p:cNvPr>
            <p:cNvSpPr/>
            <p:nvPr/>
          </p:nvSpPr>
          <p:spPr>
            <a:xfrm rot="10800000">
              <a:off x="2958192" y="4693081"/>
              <a:ext cx="304800" cy="2146663"/>
            </a:xfrm>
            <a:prstGeom prst="flowChartManualOperatio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Dicke Sektion">
              <a:extLst>
                <a:ext uri="{FF2B5EF4-FFF2-40B4-BE49-F238E27FC236}">
                  <a16:creationId xmlns:a16="http://schemas.microsoft.com/office/drawing/2014/main" id="{FD5CC6F3-54DB-91D8-BFEF-01EA1BC254C3}"/>
                </a:ext>
              </a:extLst>
            </p:cNvPr>
            <p:cNvGrpSpPr/>
            <p:nvPr/>
          </p:nvGrpSpPr>
          <p:grpSpPr>
            <a:xfrm>
              <a:off x="2495006" y="4390310"/>
              <a:ext cx="1231173" cy="326469"/>
              <a:chOff x="2495006" y="4390310"/>
              <a:chExt cx="1231173" cy="326469"/>
            </a:xfrm>
          </p:grpSpPr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043EA2AF-F054-21AB-FBE9-7A0843B6D503}"/>
                  </a:ext>
                </a:extLst>
              </p:cNvPr>
              <p:cNvSpPr/>
              <p:nvPr/>
            </p:nvSpPr>
            <p:spPr>
              <a:xfrm rot="10800000">
                <a:off x="2495006" y="4390310"/>
                <a:ext cx="1231173" cy="197326"/>
              </a:xfrm>
              <a:prstGeom prst="trapezoid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Gleichschenkliges Dreieck 11">
                <a:extLst>
                  <a:ext uri="{FF2B5EF4-FFF2-40B4-BE49-F238E27FC236}">
                    <a16:creationId xmlns:a16="http://schemas.microsoft.com/office/drawing/2014/main" id="{F42EB563-19FA-EE7A-9777-2ADD9365F7EE}"/>
                  </a:ext>
                </a:extLst>
              </p:cNvPr>
              <p:cNvSpPr/>
              <p:nvPr/>
            </p:nvSpPr>
            <p:spPr>
              <a:xfrm rot="10800000">
                <a:off x="2552699" y="4587636"/>
                <a:ext cx="1115788" cy="1291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" name="Trum oben">
              <a:extLst>
                <a:ext uri="{FF2B5EF4-FFF2-40B4-BE49-F238E27FC236}">
                  <a16:creationId xmlns:a16="http://schemas.microsoft.com/office/drawing/2014/main" id="{D65D2345-073F-B97F-E65B-02BBF6BD8F3E}"/>
                </a:ext>
              </a:extLst>
            </p:cNvPr>
            <p:cNvSpPr/>
            <p:nvPr/>
          </p:nvSpPr>
          <p:spPr>
            <a:xfrm rot="10800000">
              <a:off x="3026228" y="1836023"/>
              <a:ext cx="168729" cy="2542064"/>
            </a:xfrm>
            <a:prstGeom prst="flowChartManualOperatio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Spitze Turm">
              <a:extLst>
                <a:ext uri="{FF2B5EF4-FFF2-40B4-BE49-F238E27FC236}">
                  <a16:creationId xmlns:a16="http://schemas.microsoft.com/office/drawing/2014/main" id="{8343D243-50CA-0A3C-41A4-135CE2F611AA}"/>
                </a:ext>
              </a:extLst>
            </p:cNvPr>
            <p:cNvSpPr/>
            <p:nvPr/>
          </p:nvSpPr>
          <p:spPr>
            <a:xfrm>
              <a:off x="3087733" y="1355964"/>
              <a:ext cx="45719" cy="468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Plattform 2">
              <a:extLst>
                <a:ext uri="{FF2B5EF4-FFF2-40B4-BE49-F238E27FC236}">
                  <a16:creationId xmlns:a16="http://schemas.microsoft.com/office/drawing/2014/main" id="{ABB53E46-A47F-B39B-D7F1-7E37BF7DC34F}"/>
                </a:ext>
              </a:extLst>
            </p:cNvPr>
            <p:cNvSpPr/>
            <p:nvPr/>
          </p:nvSpPr>
          <p:spPr>
            <a:xfrm>
              <a:off x="2816134" y="3695700"/>
              <a:ext cx="588916" cy="72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Plattform 2">
              <a:extLst>
                <a:ext uri="{FF2B5EF4-FFF2-40B4-BE49-F238E27FC236}">
                  <a16:creationId xmlns:a16="http://schemas.microsoft.com/office/drawing/2014/main" id="{45219304-16A9-1A3B-7FFF-4458B5C6057A}"/>
                </a:ext>
              </a:extLst>
            </p:cNvPr>
            <p:cNvSpPr/>
            <p:nvPr/>
          </p:nvSpPr>
          <p:spPr>
            <a:xfrm>
              <a:off x="2773680" y="3915886"/>
              <a:ext cx="673824" cy="72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Plattform 1">
              <a:extLst>
                <a:ext uri="{FF2B5EF4-FFF2-40B4-BE49-F238E27FC236}">
                  <a16:creationId xmlns:a16="http://schemas.microsoft.com/office/drawing/2014/main" id="{1C2CC0F8-D015-CA53-1CFD-7D3B75FD5C5B}"/>
                </a:ext>
              </a:extLst>
            </p:cNvPr>
            <p:cNvSpPr/>
            <p:nvPr/>
          </p:nvSpPr>
          <p:spPr>
            <a:xfrm>
              <a:off x="2696592" y="4124127"/>
              <a:ext cx="828000" cy="720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0664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Wappen gesamt">
            <a:extLst>
              <a:ext uri="{FF2B5EF4-FFF2-40B4-BE49-F238E27FC236}">
                <a16:creationId xmlns:a16="http://schemas.microsoft.com/office/drawing/2014/main" id="{694CDC21-E78B-070C-8E11-6E1D557F7AF3}"/>
              </a:ext>
            </a:extLst>
          </p:cNvPr>
          <p:cNvGrpSpPr/>
          <p:nvPr/>
        </p:nvGrpSpPr>
        <p:grpSpPr>
          <a:xfrm>
            <a:off x="3319553" y="2039985"/>
            <a:ext cx="4033311" cy="4683846"/>
            <a:chOff x="681038" y="1168314"/>
            <a:chExt cx="4033311" cy="4683846"/>
          </a:xfrm>
        </p:grpSpPr>
        <p:grpSp>
          <p:nvGrpSpPr>
            <p:cNvPr id="33" name="Wappen Hintergrund">
              <a:extLst>
                <a:ext uri="{FF2B5EF4-FFF2-40B4-BE49-F238E27FC236}">
                  <a16:creationId xmlns:a16="http://schemas.microsoft.com/office/drawing/2014/main" id="{01432CA1-D038-C0C7-4CDA-D97C3DAE221E}"/>
                </a:ext>
              </a:extLst>
            </p:cNvPr>
            <p:cNvGrpSpPr/>
            <p:nvPr/>
          </p:nvGrpSpPr>
          <p:grpSpPr>
            <a:xfrm>
              <a:off x="681038" y="1168314"/>
              <a:ext cx="4033311" cy="4683846"/>
              <a:chOff x="681037" y="1175934"/>
              <a:chExt cx="4033311" cy="4683846"/>
            </a:xfrm>
          </p:grpSpPr>
          <p:sp>
            <p:nvSpPr>
              <p:cNvPr id="29" name="Wappen rot">
                <a:extLst>
                  <a:ext uri="{FF2B5EF4-FFF2-40B4-BE49-F238E27FC236}">
                    <a16:creationId xmlns:a16="http://schemas.microsoft.com/office/drawing/2014/main" id="{7C0D3015-F88C-07D4-34DA-1307CC76AE50}"/>
                  </a:ext>
                </a:extLst>
              </p:cNvPr>
              <p:cNvSpPr/>
              <p:nvPr/>
            </p:nvSpPr>
            <p:spPr>
              <a:xfrm rot="5400000">
                <a:off x="355770" y="1501201"/>
                <a:ext cx="4683846" cy="4033311"/>
              </a:xfrm>
              <a:prstGeom prst="flowChartDelay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Nesselblatt Kiel Wappen">
                <a:extLst>
                  <a:ext uri="{FF2B5EF4-FFF2-40B4-BE49-F238E27FC236}">
                    <a16:creationId xmlns:a16="http://schemas.microsoft.com/office/drawing/2014/main" id="{4AF6AEFE-10A4-0855-B9B9-814BA48A1EBB}"/>
                  </a:ext>
                </a:extLst>
              </p:cNvPr>
              <p:cNvSpPr/>
              <p:nvPr/>
            </p:nvSpPr>
            <p:spPr>
              <a:xfrm>
                <a:off x="845179" y="1537779"/>
                <a:ext cx="3705028" cy="3919467"/>
              </a:xfrm>
              <a:custGeom>
                <a:avLst/>
                <a:gdLst>
                  <a:gd name="connsiteX0" fmla="*/ 9525 w 2962275"/>
                  <a:gd name="connsiteY0" fmla="*/ 47625 h 3133725"/>
                  <a:gd name="connsiteX1" fmla="*/ 485775 w 2962275"/>
                  <a:gd name="connsiteY1" fmla="*/ 52387 h 3133725"/>
                  <a:gd name="connsiteX2" fmla="*/ 738187 w 2962275"/>
                  <a:gd name="connsiteY2" fmla="*/ 671512 h 3133725"/>
                  <a:gd name="connsiteX3" fmla="*/ 990600 w 2962275"/>
                  <a:gd name="connsiteY3" fmla="*/ 19050 h 3133725"/>
                  <a:gd name="connsiteX4" fmla="*/ 1233487 w 2962275"/>
                  <a:gd name="connsiteY4" fmla="*/ 647700 h 3133725"/>
                  <a:gd name="connsiteX5" fmla="*/ 1476375 w 2962275"/>
                  <a:gd name="connsiteY5" fmla="*/ 0 h 3133725"/>
                  <a:gd name="connsiteX6" fmla="*/ 1709737 w 2962275"/>
                  <a:gd name="connsiteY6" fmla="*/ 661987 h 3133725"/>
                  <a:gd name="connsiteX7" fmla="*/ 1943100 w 2962275"/>
                  <a:gd name="connsiteY7" fmla="*/ 4762 h 3133725"/>
                  <a:gd name="connsiteX8" fmla="*/ 2214562 w 2962275"/>
                  <a:gd name="connsiteY8" fmla="*/ 681037 h 3133725"/>
                  <a:gd name="connsiteX9" fmla="*/ 2447925 w 2962275"/>
                  <a:gd name="connsiteY9" fmla="*/ 38100 h 3133725"/>
                  <a:gd name="connsiteX10" fmla="*/ 2943225 w 2962275"/>
                  <a:gd name="connsiteY10" fmla="*/ 52387 h 3133725"/>
                  <a:gd name="connsiteX11" fmla="*/ 2952750 w 2962275"/>
                  <a:gd name="connsiteY11" fmla="*/ 538162 h 3133725"/>
                  <a:gd name="connsiteX12" fmla="*/ 2324100 w 2962275"/>
                  <a:gd name="connsiteY12" fmla="*/ 771525 h 3133725"/>
                  <a:gd name="connsiteX13" fmla="*/ 2962275 w 2962275"/>
                  <a:gd name="connsiteY13" fmla="*/ 1138237 h 3133725"/>
                  <a:gd name="connsiteX14" fmla="*/ 2300287 w 2962275"/>
                  <a:gd name="connsiteY14" fmla="*/ 1238250 h 3133725"/>
                  <a:gd name="connsiteX15" fmla="*/ 2809875 w 2962275"/>
                  <a:gd name="connsiteY15" fmla="*/ 1633537 h 3133725"/>
                  <a:gd name="connsiteX16" fmla="*/ 2119312 w 2962275"/>
                  <a:gd name="connsiteY16" fmla="*/ 1643062 h 3133725"/>
                  <a:gd name="connsiteX17" fmla="*/ 2581275 w 2962275"/>
                  <a:gd name="connsiteY17" fmla="*/ 2124075 h 3133725"/>
                  <a:gd name="connsiteX18" fmla="*/ 1919287 w 2962275"/>
                  <a:gd name="connsiteY18" fmla="*/ 2028825 h 3133725"/>
                  <a:gd name="connsiteX19" fmla="*/ 2295525 w 2962275"/>
                  <a:gd name="connsiteY19" fmla="*/ 2524125 h 3133725"/>
                  <a:gd name="connsiteX20" fmla="*/ 1595437 w 2962275"/>
                  <a:gd name="connsiteY20" fmla="*/ 2357437 h 3133725"/>
                  <a:gd name="connsiteX21" fmla="*/ 1876425 w 2962275"/>
                  <a:gd name="connsiteY21" fmla="*/ 2833687 h 3133725"/>
                  <a:gd name="connsiteX22" fmla="*/ 1471612 w 2962275"/>
                  <a:gd name="connsiteY22" fmla="*/ 3133725 h 3133725"/>
                  <a:gd name="connsiteX23" fmla="*/ 1071562 w 2962275"/>
                  <a:gd name="connsiteY23" fmla="*/ 2838450 h 3133725"/>
                  <a:gd name="connsiteX24" fmla="*/ 1352550 w 2962275"/>
                  <a:gd name="connsiteY24" fmla="*/ 2343150 h 3133725"/>
                  <a:gd name="connsiteX25" fmla="*/ 647700 w 2962275"/>
                  <a:gd name="connsiteY25" fmla="*/ 2519362 h 3133725"/>
                  <a:gd name="connsiteX26" fmla="*/ 1023937 w 2962275"/>
                  <a:gd name="connsiteY26" fmla="*/ 2028825 h 3133725"/>
                  <a:gd name="connsiteX27" fmla="*/ 357187 w 2962275"/>
                  <a:gd name="connsiteY27" fmla="*/ 2114550 h 3133725"/>
                  <a:gd name="connsiteX28" fmla="*/ 838200 w 2962275"/>
                  <a:gd name="connsiteY28" fmla="*/ 1643062 h 3133725"/>
                  <a:gd name="connsiteX29" fmla="*/ 166687 w 2962275"/>
                  <a:gd name="connsiteY29" fmla="*/ 1614487 h 3133725"/>
                  <a:gd name="connsiteX30" fmla="*/ 661987 w 2962275"/>
                  <a:gd name="connsiteY30" fmla="*/ 1238250 h 3133725"/>
                  <a:gd name="connsiteX31" fmla="*/ 14287 w 2962275"/>
                  <a:gd name="connsiteY31" fmla="*/ 1114425 h 3133725"/>
                  <a:gd name="connsiteX32" fmla="*/ 628650 w 2962275"/>
                  <a:gd name="connsiteY32" fmla="*/ 785812 h 3133725"/>
                  <a:gd name="connsiteX33" fmla="*/ 0 w 2962275"/>
                  <a:gd name="connsiteY33" fmla="*/ 519112 h 3133725"/>
                  <a:gd name="connsiteX34" fmla="*/ 9525 w 2962275"/>
                  <a:gd name="connsiteY34" fmla="*/ 47625 h 3133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962275" h="3133725">
                    <a:moveTo>
                      <a:pt x="9525" y="47625"/>
                    </a:moveTo>
                    <a:lnTo>
                      <a:pt x="485775" y="52387"/>
                    </a:lnTo>
                    <a:lnTo>
                      <a:pt x="738187" y="671512"/>
                    </a:lnTo>
                    <a:lnTo>
                      <a:pt x="990600" y="19050"/>
                    </a:lnTo>
                    <a:lnTo>
                      <a:pt x="1233487" y="647700"/>
                    </a:lnTo>
                    <a:lnTo>
                      <a:pt x="1476375" y="0"/>
                    </a:lnTo>
                    <a:lnTo>
                      <a:pt x="1709737" y="661987"/>
                    </a:lnTo>
                    <a:lnTo>
                      <a:pt x="1943100" y="4762"/>
                    </a:lnTo>
                    <a:lnTo>
                      <a:pt x="2214562" y="681037"/>
                    </a:lnTo>
                    <a:lnTo>
                      <a:pt x="2447925" y="38100"/>
                    </a:lnTo>
                    <a:lnTo>
                      <a:pt x="2943225" y="52387"/>
                    </a:lnTo>
                    <a:lnTo>
                      <a:pt x="2952750" y="538162"/>
                    </a:lnTo>
                    <a:lnTo>
                      <a:pt x="2324100" y="771525"/>
                    </a:lnTo>
                    <a:lnTo>
                      <a:pt x="2962275" y="1138237"/>
                    </a:lnTo>
                    <a:lnTo>
                      <a:pt x="2300287" y="1238250"/>
                    </a:lnTo>
                    <a:lnTo>
                      <a:pt x="2809875" y="1633537"/>
                    </a:lnTo>
                    <a:lnTo>
                      <a:pt x="2119312" y="1643062"/>
                    </a:lnTo>
                    <a:lnTo>
                      <a:pt x="2581275" y="2124075"/>
                    </a:lnTo>
                    <a:lnTo>
                      <a:pt x="1919287" y="2028825"/>
                    </a:lnTo>
                    <a:lnTo>
                      <a:pt x="2295525" y="2524125"/>
                    </a:lnTo>
                    <a:lnTo>
                      <a:pt x="1595437" y="2357437"/>
                    </a:lnTo>
                    <a:lnTo>
                      <a:pt x="1876425" y="2833687"/>
                    </a:lnTo>
                    <a:lnTo>
                      <a:pt x="1471612" y="3133725"/>
                    </a:lnTo>
                    <a:lnTo>
                      <a:pt x="1071562" y="2838450"/>
                    </a:lnTo>
                    <a:lnTo>
                      <a:pt x="1352550" y="2343150"/>
                    </a:lnTo>
                    <a:lnTo>
                      <a:pt x="647700" y="2519362"/>
                    </a:lnTo>
                    <a:lnTo>
                      <a:pt x="1023937" y="2028825"/>
                    </a:lnTo>
                    <a:lnTo>
                      <a:pt x="357187" y="2114550"/>
                    </a:lnTo>
                    <a:lnTo>
                      <a:pt x="838200" y="1643062"/>
                    </a:lnTo>
                    <a:lnTo>
                      <a:pt x="166687" y="1614487"/>
                    </a:lnTo>
                    <a:lnTo>
                      <a:pt x="661987" y="1238250"/>
                    </a:lnTo>
                    <a:lnTo>
                      <a:pt x="14287" y="1114425"/>
                    </a:lnTo>
                    <a:lnTo>
                      <a:pt x="628650" y="785812"/>
                    </a:lnTo>
                    <a:lnTo>
                      <a:pt x="0" y="519112"/>
                    </a:lnTo>
                    <a:cubicBezTo>
                      <a:pt x="1587" y="365125"/>
                      <a:pt x="3175" y="211137"/>
                      <a:pt x="9525" y="476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" name="Fernsehturm Kiel">
              <a:extLst>
                <a:ext uri="{FF2B5EF4-FFF2-40B4-BE49-F238E27FC236}">
                  <a16:creationId xmlns:a16="http://schemas.microsoft.com/office/drawing/2014/main" id="{223FC8E8-EF33-58D0-6906-EC2A8DD77FEC}"/>
                </a:ext>
              </a:extLst>
            </p:cNvPr>
            <p:cNvGrpSpPr/>
            <p:nvPr/>
          </p:nvGrpSpPr>
          <p:grpSpPr>
            <a:xfrm flipH="1">
              <a:off x="1893360" y="1798316"/>
              <a:ext cx="558774" cy="2488847"/>
              <a:chOff x="2495006" y="1355964"/>
              <a:chExt cx="1231173" cy="5483780"/>
            </a:xfrm>
          </p:grpSpPr>
          <p:sp>
            <p:nvSpPr>
              <p:cNvPr id="4" name="Turm unten">
                <a:extLst>
                  <a:ext uri="{FF2B5EF4-FFF2-40B4-BE49-F238E27FC236}">
                    <a16:creationId xmlns:a16="http://schemas.microsoft.com/office/drawing/2014/main" id="{6DF6CBB7-7BFA-2177-94C0-BB9E6CEE355C}"/>
                  </a:ext>
                </a:extLst>
              </p:cNvPr>
              <p:cNvSpPr/>
              <p:nvPr/>
            </p:nvSpPr>
            <p:spPr>
              <a:xfrm rot="10800000">
                <a:off x="2958192" y="4693081"/>
                <a:ext cx="304800" cy="2146663"/>
              </a:xfrm>
              <a:prstGeom prst="flowChartManualOperation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" name="Dicke Sektion">
                <a:extLst>
                  <a:ext uri="{FF2B5EF4-FFF2-40B4-BE49-F238E27FC236}">
                    <a16:creationId xmlns:a16="http://schemas.microsoft.com/office/drawing/2014/main" id="{53F786B3-BE49-EFC3-05E1-BD445F86E221}"/>
                  </a:ext>
                </a:extLst>
              </p:cNvPr>
              <p:cNvGrpSpPr/>
              <p:nvPr/>
            </p:nvGrpSpPr>
            <p:grpSpPr>
              <a:xfrm>
                <a:off x="2495006" y="4390310"/>
                <a:ext cx="1231173" cy="326469"/>
                <a:chOff x="2495006" y="4390310"/>
                <a:chExt cx="1231173" cy="326469"/>
              </a:xfrm>
            </p:grpSpPr>
            <p:sp>
              <p:nvSpPr>
                <p:cNvPr id="11" name="Trapezoid 10">
                  <a:extLst>
                    <a:ext uri="{FF2B5EF4-FFF2-40B4-BE49-F238E27FC236}">
                      <a16:creationId xmlns:a16="http://schemas.microsoft.com/office/drawing/2014/main" id="{AF68F40E-3D20-46E2-E36E-B5BAC288C1B3}"/>
                    </a:ext>
                  </a:extLst>
                </p:cNvPr>
                <p:cNvSpPr/>
                <p:nvPr/>
              </p:nvSpPr>
              <p:spPr>
                <a:xfrm rot="10800000">
                  <a:off x="2495006" y="4390310"/>
                  <a:ext cx="1231173" cy="197326"/>
                </a:xfrm>
                <a:prstGeom prst="trapezoid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" name="Gleichschenkliges Dreieck 11">
                  <a:extLst>
                    <a:ext uri="{FF2B5EF4-FFF2-40B4-BE49-F238E27FC236}">
                      <a16:creationId xmlns:a16="http://schemas.microsoft.com/office/drawing/2014/main" id="{9349819D-9F3A-556E-3149-4147791871B3}"/>
                    </a:ext>
                  </a:extLst>
                </p:cNvPr>
                <p:cNvSpPr/>
                <p:nvPr/>
              </p:nvSpPr>
              <p:spPr>
                <a:xfrm rot="10800000">
                  <a:off x="2552699" y="4587636"/>
                  <a:ext cx="1115788" cy="129143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" name="Trum oben">
                <a:extLst>
                  <a:ext uri="{FF2B5EF4-FFF2-40B4-BE49-F238E27FC236}">
                    <a16:creationId xmlns:a16="http://schemas.microsoft.com/office/drawing/2014/main" id="{88AB96C2-8EDB-0E89-9EC3-AA603DEFDCD2}"/>
                  </a:ext>
                </a:extLst>
              </p:cNvPr>
              <p:cNvSpPr/>
              <p:nvPr/>
            </p:nvSpPr>
            <p:spPr>
              <a:xfrm rot="10800000">
                <a:off x="3026228" y="1836023"/>
                <a:ext cx="168729" cy="2542064"/>
              </a:xfrm>
              <a:prstGeom prst="flowChartManualOperation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Spitze Turm">
                <a:extLst>
                  <a:ext uri="{FF2B5EF4-FFF2-40B4-BE49-F238E27FC236}">
                    <a16:creationId xmlns:a16="http://schemas.microsoft.com/office/drawing/2014/main" id="{EC243289-DDDB-8189-D60D-584A3AB3E681}"/>
                  </a:ext>
                </a:extLst>
              </p:cNvPr>
              <p:cNvSpPr/>
              <p:nvPr/>
            </p:nvSpPr>
            <p:spPr>
              <a:xfrm>
                <a:off x="3087733" y="1355964"/>
                <a:ext cx="45719" cy="468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Plattform 2">
                <a:extLst>
                  <a:ext uri="{FF2B5EF4-FFF2-40B4-BE49-F238E27FC236}">
                    <a16:creationId xmlns:a16="http://schemas.microsoft.com/office/drawing/2014/main" id="{DB52A3F3-255A-32CF-89E8-9FFC5E2B19D1}"/>
                  </a:ext>
                </a:extLst>
              </p:cNvPr>
              <p:cNvSpPr/>
              <p:nvPr/>
            </p:nvSpPr>
            <p:spPr>
              <a:xfrm>
                <a:off x="2816135" y="3695699"/>
                <a:ext cx="588915" cy="793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Plattform 2">
                <a:extLst>
                  <a:ext uri="{FF2B5EF4-FFF2-40B4-BE49-F238E27FC236}">
                    <a16:creationId xmlns:a16="http://schemas.microsoft.com/office/drawing/2014/main" id="{83D0DCC1-CBF0-089B-865C-8124424D3CE5}"/>
                  </a:ext>
                </a:extLst>
              </p:cNvPr>
              <p:cNvSpPr/>
              <p:nvPr/>
            </p:nvSpPr>
            <p:spPr>
              <a:xfrm>
                <a:off x="2773681" y="3915886"/>
                <a:ext cx="673823" cy="793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Plattform 1">
                <a:extLst>
                  <a:ext uri="{FF2B5EF4-FFF2-40B4-BE49-F238E27FC236}">
                    <a16:creationId xmlns:a16="http://schemas.microsoft.com/office/drawing/2014/main" id="{8191CE8F-EC55-DE8B-8C96-8F884B532E0F}"/>
                  </a:ext>
                </a:extLst>
              </p:cNvPr>
              <p:cNvSpPr/>
              <p:nvPr/>
            </p:nvSpPr>
            <p:spPr>
              <a:xfrm>
                <a:off x="2696592" y="4124127"/>
                <a:ext cx="828000" cy="72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" name="Leuchtturm Kiel">
              <a:extLst>
                <a:ext uri="{FF2B5EF4-FFF2-40B4-BE49-F238E27FC236}">
                  <a16:creationId xmlns:a16="http://schemas.microsoft.com/office/drawing/2014/main" id="{4CE366E7-3771-92E0-F8AA-44A390E97009}"/>
                </a:ext>
              </a:extLst>
            </p:cNvPr>
            <p:cNvGrpSpPr/>
            <p:nvPr/>
          </p:nvGrpSpPr>
          <p:grpSpPr>
            <a:xfrm>
              <a:off x="3765458" y="1530159"/>
              <a:ext cx="712960" cy="480562"/>
              <a:chOff x="1219200" y="1390650"/>
              <a:chExt cx="6697980" cy="4514692"/>
            </a:xfrm>
            <a:solidFill>
              <a:schemeClr val="tx1"/>
            </a:solidFill>
          </p:grpSpPr>
          <p:grpSp>
            <p:nvGrpSpPr>
              <p:cNvPr id="14" name="Sockel">
                <a:extLst>
                  <a:ext uri="{FF2B5EF4-FFF2-40B4-BE49-F238E27FC236}">
                    <a16:creationId xmlns:a16="http://schemas.microsoft.com/office/drawing/2014/main" id="{E96A7BF7-B12E-4C89-3B83-552A4928FDFB}"/>
                  </a:ext>
                </a:extLst>
              </p:cNvPr>
              <p:cNvGrpSpPr/>
              <p:nvPr/>
            </p:nvGrpSpPr>
            <p:grpSpPr>
              <a:xfrm>
                <a:off x="1219200" y="5082540"/>
                <a:ext cx="6697980" cy="822802"/>
                <a:chOff x="1219200" y="5082540"/>
                <a:chExt cx="6697980" cy="822802"/>
              </a:xfrm>
              <a:grpFill/>
            </p:grpSpPr>
            <p:sp>
              <p:nvSpPr>
                <p:cNvPr id="24" name="Sockel">
                  <a:extLst>
                    <a:ext uri="{FF2B5EF4-FFF2-40B4-BE49-F238E27FC236}">
                      <a16:creationId xmlns:a16="http://schemas.microsoft.com/office/drawing/2014/main" id="{AA79821B-0B2C-16D8-E96F-FB9FF931B530}"/>
                    </a:ext>
                  </a:extLst>
                </p:cNvPr>
                <p:cNvSpPr/>
                <p:nvPr/>
              </p:nvSpPr>
              <p:spPr>
                <a:xfrm>
                  <a:off x="1219200" y="5242560"/>
                  <a:ext cx="6697980" cy="662782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" name="Reling">
                  <a:extLst>
                    <a:ext uri="{FF2B5EF4-FFF2-40B4-BE49-F238E27FC236}">
                      <a16:creationId xmlns:a16="http://schemas.microsoft.com/office/drawing/2014/main" id="{D367ECDC-F407-5ACA-1F40-BBD43676B295}"/>
                    </a:ext>
                  </a:extLst>
                </p:cNvPr>
                <p:cNvSpPr/>
                <p:nvPr/>
              </p:nvSpPr>
              <p:spPr>
                <a:xfrm>
                  <a:off x="1219200" y="5082540"/>
                  <a:ext cx="4572000" cy="1524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" name="Reling">
                  <a:extLst>
                    <a:ext uri="{FF2B5EF4-FFF2-40B4-BE49-F238E27FC236}">
                      <a16:creationId xmlns:a16="http://schemas.microsoft.com/office/drawing/2014/main" id="{D0D01707-65DC-1151-7AD7-F519C38D6420}"/>
                    </a:ext>
                  </a:extLst>
                </p:cNvPr>
                <p:cNvSpPr/>
                <p:nvPr/>
              </p:nvSpPr>
              <p:spPr>
                <a:xfrm>
                  <a:off x="5791200" y="5082540"/>
                  <a:ext cx="2125980" cy="1524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5" name="Leuchtturm">
                <a:extLst>
                  <a:ext uri="{FF2B5EF4-FFF2-40B4-BE49-F238E27FC236}">
                    <a16:creationId xmlns:a16="http://schemas.microsoft.com/office/drawing/2014/main" id="{6C581BD2-46FD-1993-1284-FC802EBBB251}"/>
                  </a:ext>
                </a:extLst>
              </p:cNvPr>
              <p:cNvGrpSpPr/>
              <p:nvPr/>
            </p:nvGrpSpPr>
            <p:grpSpPr>
              <a:xfrm>
                <a:off x="5737860" y="1390650"/>
                <a:ext cx="1722120" cy="3686175"/>
                <a:chOff x="5737860" y="1390650"/>
                <a:chExt cx="1722120" cy="3686175"/>
              </a:xfrm>
              <a:grpFill/>
            </p:grpSpPr>
            <p:sp>
              <p:nvSpPr>
                <p:cNvPr id="16" name="Reling">
                  <a:extLst>
                    <a:ext uri="{FF2B5EF4-FFF2-40B4-BE49-F238E27FC236}">
                      <a16:creationId xmlns:a16="http://schemas.microsoft.com/office/drawing/2014/main" id="{B8F657FA-F346-1EA5-7BAD-F742DBF21DA8}"/>
                    </a:ext>
                  </a:extLst>
                </p:cNvPr>
                <p:cNvSpPr/>
                <p:nvPr/>
              </p:nvSpPr>
              <p:spPr>
                <a:xfrm>
                  <a:off x="5926455" y="4924425"/>
                  <a:ext cx="1344930" cy="1524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7" name="Reling">
                  <a:extLst>
                    <a:ext uri="{FF2B5EF4-FFF2-40B4-BE49-F238E27FC236}">
                      <a16:creationId xmlns:a16="http://schemas.microsoft.com/office/drawing/2014/main" id="{7AA28B0D-A16C-25E0-44FD-2F9EC300B8EC}"/>
                    </a:ext>
                  </a:extLst>
                </p:cNvPr>
                <p:cNvSpPr/>
                <p:nvPr/>
              </p:nvSpPr>
              <p:spPr>
                <a:xfrm>
                  <a:off x="5791200" y="4719162"/>
                  <a:ext cx="1615440" cy="1995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" name="Rechteck 17">
                  <a:extLst>
                    <a:ext uri="{FF2B5EF4-FFF2-40B4-BE49-F238E27FC236}">
                      <a16:creationId xmlns:a16="http://schemas.microsoft.com/office/drawing/2014/main" id="{E9D714BE-4165-44C9-08F0-F4170D4BB927}"/>
                    </a:ext>
                  </a:extLst>
                </p:cNvPr>
                <p:cNvSpPr/>
                <p:nvPr/>
              </p:nvSpPr>
              <p:spPr>
                <a:xfrm>
                  <a:off x="6309360" y="3207544"/>
                  <a:ext cx="579120" cy="1277303"/>
                </a:xfrm>
                <a:prstGeom prst="rect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" name="Flussdiagramm: Manuelle Verarbeitung 18">
                  <a:extLst>
                    <a:ext uri="{FF2B5EF4-FFF2-40B4-BE49-F238E27FC236}">
                      <a16:creationId xmlns:a16="http://schemas.microsoft.com/office/drawing/2014/main" id="{760412D0-03BF-3D65-25A3-A9EFF2A664C4}"/>
                    </a:ext>
                  </a:extLst>
                </p:cNvPr>
                <p:cNvSpPr/>
                <p:nvPr/>
              </p:nvSpPr>
              <p:spPr>
                <a:xfrm>
                  <a:off x="5737860" y="4419758"/>
                  <a:ext cx="1722120" cy="309166"/>
                </a:xfrm>
                <a:prstGeom prst="flowChartManualOperati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" name="Flussdiagramm: Manuelle Verarbeitung 19">
                  <a:extLst>
                    <a:ext uri="{FF2B5EF4-FFF2-40B4-BE49-F238E27FC236}">
                      <a16:creationId xmlns:a16="http://schemas.microsoft.com/office/drawing/2014/main" id="{5A6239BD-8157-6003-DB72-70C0815BCE46}"/>
                    </a:ext>
                  </a:extLst>
                </p:cNvPr>
                <p:cNvSpPr/>
                <p:nvPr/>
              </p:nvSpPr>
              <p:spPr>
                <a:xfrm rot="10800000">
                  <a:off x="6478905" y="1390650"/>
                  <a:ext cx="240030" cy="227172"/>
                </a:xfrm>
                <a:prstGeom prst="flowChartManualOperati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" name="Rechteck 20">
                  <a:extLst>
                    <a:ext uri="{FF2B5EF4-FFF2-40B4-BE49-F238E27FC236}">
                      <a16:creationId xmlns:a16="http://schemas.microsoft.com/office/drawing/2014/main" id="{5826E0CC-FF76-F7F5-D6D6-AFAB5576A71C}"/>
                    </a:ext>
                  </a:extLst>
                </p:cNvPr>
                <p:cNvSpPr/>
                <p:nvPr/>
              </p:nvSpPr>
              <p:spPr>
                <a:xfrm>
                  <a:off x="6103620" y="1790700"/>
                  <a:ext cx="990600" cy="12954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" name="Flussdiagramm: Manuelle Verarbeitung 21">
                  <a:extLst>
                    <a:ext uri="{FF2B5EF4-FFF2-40B4-BE49-F238E27FC236}">
                      <a16:creationId xmlns:a16="http://schemas.microsoft.com/office/drawing/2014/main" id="{60661049-2121-4B02-5855-90C5B7F830B3}"/>
                    </a:ext>
                  </a:extLst>
                </p:cNvPr>
                <p:cNvSpPr/>
                <p:nvPr/>
              </p:nvSpPr>
              <p:spPr>
                <a:xfrm>
                  <a:off x="5880735" y="2270760"/>
                  <a:ext cx="1436370" cy="456724"/>
                </a:xfrm>
                <a:prstGeom prst="flowChartManualOperati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" name="Rechteck 22">
                  <a:extLst>
                    <a:ext uri="{FF2B5EF4-FFF2-40B4-BE49-F238E27FC236}">
                      <a16:creationId xmlns:a16="http://schemas.microsoft.com/office/drawing/2014/main" id="{A316554D-7752-125F-BD60-04EC8E11A386}"/>
                    </a:ext>
                  </a:extLst>
                </p:cNvPr>
                <p:cNvSpPr/>
                <p:nvPr/>
              </p:nvSpPr>
              <p:spPr>
                <a:xfrm>
                  <a:off x="6309360" y="1617823"/>
                  <a:ext cx="579120" cy="159305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7CD73FB8-BAEF-B145-149E-DE1D5C200E5D}"/>
                </a:ext>
              </a:extLst>
            </p:cNvPr>
            <p:cNvSpPr/>
            <p:nvPr/>
          </p:nvSpPr>
          <p:spPr>
            <a:xfrm>
              <a:off x="2306387" y="2402443"/>
              <a:ext cx="1798777" cy="8598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>
                  <a:solidFill>
                    <a:schemeClr val="tx1"/>
                  </a:solidFill>
                </a:rPr>
                <a:t>Shadowrun Kiel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761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1DBDB193-C83A-8716-455F-F8A8F9DE9E28}"/>
              </a:ext>
            </a:extLst>
          </p:cNvPr>
          <p:cNvGrpSpPr/>
          <p:nvPr/>
        </p:nvGrpSpPr>
        <p:grpSpPr>
          <a:xfrm>
            <a:off x="3258593" y="1003665"/>
            <a:ext cx="4033311" cy="4683846"/>
            <a:chOff x="3258593" y="1003665"/>
            <a:chExt cx="4033311" cy="4683846"/>
          </a:xfrm>
        </p:grpSpPr>
        <p:sp>
          <p:nvSpPr>
            <p:cNvPr id="29" name="Wappen rot">
              <a:extLst>
                <a:ext uri="{FF2B5EF4-FFF2-40B4-BE49-F238E27FC236}">
                  <a16:creationId xmlns:a16="http://schemas.microsoft.com/office/drawing/2014/main" id="{7C0D3015-F88C-07D4-34DA-1307CC76AE50}"/>
                </a:ext>
              </a:extLst>
            </p:cNvPr>
            <p:cNvSpPr/>
            <p:nvPr/>
          </p:nvSpPr>
          <p:spPr>
            <a:xfrm rot="5400000">
              <a:off x="2933326" y="1328932"/>
              <a:ext cx="4683846" cy="4033311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Nesselblatt Kiel Wappen">
              <a:extLst>
                <a:ext uri="{FF2B5EF4-FFF2-40B4-BE49-F238E27FC236}">
                  <a16:creationId xmlns:a16="http://schemas.microsoft.com/office/drawing/2014/main" id="{4AF6AEFE-10A4-0855-B9B9-814BA48A1EBB}"/>
                </a:ext>
              </a:extLst>
            </p:cNvPr>
            <p:cNvSpPr/>
            <p:nvPr/>
          </p:nvSpPr>
          <p:spPr>
            <a:xfrm>
              <a:off x="3422735" y="1365481"/>
              <a:ext cx="3705028" cy="3919467"/>
            </a:xfrm>
            <a:custGeom>
              <a:avLst/>
              <a:gdLst>
                <a:gd name="connsiteX0" fmla="*/ 9525 w 2962275"/>
                <a:gd name="connsiteY0" fmla="*/ 47625 h 3133725"/>
                <a:gd name="connsiteX1" fmla="*/ 485775 w 2962275"/>
                <a:gd name="connsiteY1" fmla="*/ 52387 h 3133725"/>
                <a:gd name="connsiteX2" fmla="*/ 738187 w 2962275"/>
                <a:gd name="connsiteY2" fmla="*/ 671512 h 3133725"/>
                <a:gd name="connsiteX3" fmla="*/ 990600 w 2962275"/>
                <a:gd name="connsiteY3" fmla="*/ 19050 h 3133725"/>
                <a:gd name="connsiteX4" fmla="*/ 1233487 w 2962275"/>
                <a:gd name="connsiteY4" fmla="*/ 647700 h 3133725"/>
                <a:gd name="connsiteX5" fmla="*/ 1476375 w 2962275"/>
                <a:gd name="connsiteY5" fmla="*/ 0 h 3133725"/>
                <a:gd name="connsiteX6" fmla="*/ 1709737 w 2962275"/>
                <a:gd name="connsiteY6" fmla="*/ 661987 h 3133725"/>
                <a:gd name="connsiteX7" fmla="*/ 1943100 w 2962275"/>
                <a:gd name="connsiteY7" fmla="*/ 4762 h 3133725"/>
                <a:gd name="connsiteX8" fmla="*/ 2214562 w 2962275"/>
                <a:gd name="connsiteY8" fmla="*/ 681037 h 3133725"/>
                <a:gd name="connsiteX9" fmla="*/ 2447925 w 2962275"/>
                <a:gd name="connsiteY9" fmla="*/ 38100 h 3133725"/>
                <a:gd name="connsiteX10" fmla="*/ 2943225 w 2962275"/>
                <a:gd name="connsiteY10" fmla="*/ 52387 h 3133725"/>
                <a:gd name="connsiteX11" fmla="*/ 2952750 w 2962275"/>
                <a:gd name="connsiteY11" fmla="*/ 538162 h 3133725"/>
                <a:gd name="connsiteX12" fmla="*/ 2324100 w 2962275"/>
                <a:gd name="connsiteY12" fmla="*/ 771525 h 3133725"/>
                <a:gd name="connsiteX13" fmla="*/ 2962275 w 2962275"/>
                <a:gd name="connsiteY13" fmla="*/ 1138237 h 3133725"/>
                <a:gd name="connsiteX14" fmla="*/ 2300287 w 2962275"/>
                <a:gd name="connsiteY14" fmla="*/ 1238250 h 3133725"/>
                <a:gd name="connsiteX15" fmla="*/ 2809875 w 2962275"/>
                <a:gd name="connsiteY15" fmla="*/ 1633537 h 3133725"/>
                <a:gd name="connsiteX16" fmla="*/ 2119312 w 2962275"/>
                <a:gd name="connsiteY16" fmla="*/ 1643062 h 3133725"/>
                <a:gd name="connsiteX17" fmla="*/ 2581275 w 2962275"/>
                <a:gd name="connsiteY17" fmla="*/ 2124075 h 3133725"/>
                <a:gd name="connsiteX18" fmla="*/ 1919287 w 2962275"/>
                <a:gd name="connsiteY18" fmla="*/ 2028825 h 3133725"/>
                <a:gd name="connsiteX19" fmla="*/ 2295525 w 2962275"/>
                <a:gd name="connsiteY19" fmla="*/ 2524125 h 3133725"/>
                <a:gd name="connsiteX20" fmla="*/ 1595437 w 2962275"/>
                <a:gd name="connsiteY20" fmla="*/ 2357437 h 3133725"/>
                <a:gd name="connsiteX21" fmla="*/ 1876425 w 2962275"/>
                <a:gd name="connsiteY21" fmla="*/ 2833687 h 3133725"/>
                <a:gd name="connsiteX22" fmla="*/ 1471612 w 2962275"/>
                <a:gd name="connsiteY22" fmla="*/ 3133725 h 3133725"/>
                <a:gd name="connsiteX23" fmla="*/ 1071562 w 2962275"/>
                <a:gd name="connsiteY23" fmla="*/ 2838450 h 3133725"/>
                <a:gd name="connsiteX24" fmla="*/ 1352550 w 2962275"/>
                <a:gd name="connsiteY24" fmla="*/ 2343150 h 3133725"/>
                <a:gd name="connsiteX25" fmla="*/ 647700 w 2962275"/>
                <a:gd name="connsiteY25" fmla="*/ 2519362 h 3133725"/>
                <a:gd name="connsiteX26" fmla="*/ 1023937 w 2962275"/>
                <a:gd name="connsiteY26" fmla="*/ 2028825 h 3133725"/>
                <a:gd name="connsiteX27" fmla="*/ 357187 w 2962275"/>
                <a:gd name="connsiteY27" fmla="*/ 2114550 h 3133725"/>
                <a:gd name="connsiteX28" fmla="*/ 838200 w 2962275"/>
                <a:gd name="connsiteY28" fmla="*/ 1643062 h 3133725"/>
                <a:gd name="connsiteX29" fmla="*/ 166687 w 2962275"/>
                <a:gd name="connsiteY29" fmla="*/ 1614487 h 3133725"/>
                <a:gd name="connsiteX30" fmla="*/ 661987 w 2962275"/>
                <a:gd name="connsiteY30" fmla="*/ 1238250 h 3133725"/>
                <a:gd name="connsiteX31" fmla="*/ 14287 w 2962275"/>
                <a:gd name="connsiteY31" fmla="*/ 1114425 h 3133725"/>
                <a:gd name="connsiteX32" fmla="*/ 628650 w 2962275"/>
                <a:gd name="connsiteY32" fmla="*/ 785812 h 3133725"/>
                <a:gd name="connsiteX33" fmla="*/ 0 w 2962275"/>
                <a:gd name="connsiteY33" fmla="*/ 519112 h 3133725"/>
                <a:gd name="connsiteX34" fmla="*/ 9525 w 2962275"/>
                <a:gd name="connsiteY34" fmla="*/ 47625 h 3133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962275" h="3133725">
                  <a:moveTo>
                    <a:pt x="9525" y="47625"/>
                  </a:moveTo>
                  <a:lnTo>
                    <a:pt x="485775" y="52387"/>
                  </a:lnTo>
                  <a:lnTo>
                    <a:pt x="738187" y="671512"/>
                  </a:lnTo>
                  <a:lnTo>
                    <a:pt x="990600" y="19050"/>
                  </a:lnTo>
                  <a:lnTo>
                    <a:pt x="1233487" y="647700"/>
                  </a:lnTo>
                  <a:lnTo>
                    <a:pt x="1476375" y="0"/>
                  </a:lnTo>
                  <a:lnTo>
                    <a:pt x="1709737" y="661987"/>
                  </a:lnTo>
                  <a:lnTo>
                    <a:pt x="1943100" y="4762"/>
                  </a:lnTo>
                  <a:lnTo>
                    <a:pt x="2214562" y="681037"/>
                  </a:lnTo>
                  <a:lnTo>
                    <a:pt x="2447925" y="38100"/>
                  </a:lnTo>
                  <a:lnTo>
                    <a:pt x="2943225" y="52387"/>
                  </a:lnTo>
                  <a:lnTo>
                    <a:pt x="2952750" y="538162"/>
                  </a:lnTo>
                  <a:lnTo>
                    <a:pt x="2324100" y="771525"/>
                  </a:lnTo>
                  <a:lnTo>
                    <a:pt x="2962275" y="1138237"/>
                  </a:lnTo>
                  <a:lnTo>
                    <a:pt x="2300287" y="1238250"/>
                  </a:lnTo>
                  <a:lnTo>
                    <a:pt x="2809875" y="1633537"/>
                  </a:lnTo>
                  <a:lnTo>
                    <a:pt x="2119312" y="1643062"/>
                  </a:lnTo>
                  <a:lnTo>
                    <a:pt x="2581275" y="2124075"/>
                  </a:lnTo>
                  <a:lnTo>
                    <a:pt x="1919287" y="2028825"/>
                  </a:lnTo>
                  <a:lnTo>
                    <a:pt x="2295525" y="2524125"/>
                  </a:lnTo>
                  <a:lnTo>
                    <a:pt x="1595437" y="2357437"/>
                  </a:lnTo>
                  <a:lnTo>
                    <a:pt x="1876425" y="2833687"/>
                  </a:lnTo>
                  <a:lnTo>
                    <a:pt x="1471612" y="3133725"/>
                  </a:lnTo>
                  <a:lnTo>
                    <a:pt x="1071562" y="2838450"/>
                  </a:lnTo>
                  <a:lnTo>
                    <a:pt x="1352550" y="2343150"/>
                  </a:lnTo>
                  <a:lnTo>
                    <a:pt x="647700" y="2519362"/>
                  </a:lnTo>
                  <a:lnTo>
                    <a:pt x="1023937" y="2028825"/>
                  </a:lnTo>
                  <a:lnTo>
                    <a:pt x="357187" y="2114550"/>
                  </a:lnTo>
                  <a:lnTo>
                    <a:pt x="838200" y="1643062"/>
                  </a:lnTo>
                  <a:lnTo>
                    <a:pt x="166687" y="1614487"/>
                  </a:lnTo>
                  <a:lnTo>
                    <a:pt x="661987" y="1238250"/>
                  </a:lnTo>
                  <a:lnTo>
                    <a:pt x="14287" y="1114425"/>
                  </a:lnTo>
                  <a:lnTo>
                    <a:pt x="628650" y="785812"/>
                  </a:lnTo>
                  <a:lnTo>
                    <a:pt x="0" y="519112"/>
                  </a:lnTo>
                  <a:cubicBezTo>
                    <a:pt x="1587" y="365125"/>
                    <a:pt x="3175" y="211137"/>
                    <a:pt x="9525" y="476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6B471CE7-E2D6-D247-BD05-EDD62F7A268F}"/>
                </a:ext>
              </a:extLst>
            </p:cNvPr>
            <p:cNvSpPr txBox="1"/>
            <p:nvPr/>
          </p:nvSpPr>
          <p:spPr>
            <a:xfrm>
              <a:off x="4561840" y="2489200"/>
              <a:ext cx="151384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000" dirty="0"/>
                <a:t>Kiel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85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Breitbild</PresentationFormat>
  <Paragraphs>28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Aharoni</vt:lpstr>
      <vt:lpstr>Aptos</vt:lpstr>
      <vt:lpstr>Aptos Display</vt:lpstr>
      <vt:lpstr>Arial</vt:lpstr>
      <vt:lpstr>Arial Black</vt:lpstr>
      <vt:lpstr>Congenial Black</vt:lpstr>
      <vt:lpstr>Office</vt:lpstr>
      <vt:lpstr>PowerPoint-Präsentation</vt:lpstr>
      <vt:lpstr>Kiel Leuchtturm</vt:lpstr>
      <vt:lpstr>Fernsehturm Kiel</vt:lpstr>
      <vt:lpstr>Leuchtturm Kiel</vt:lpstr>
      <vt:lpstr>Leuchtturm Kiel</vt:lpstr>
      <vt:lpstr>Fernsehturm Kiel</vt:lpstr>
      <vt:lpstr>PowerPoint-Präsentation</vt:lpstr>
      <vt:lpstr>PowerPoint-Präsentation</vt:lpstr>
      <vt:lpstr>PowerPoint-Präsentation</vt:lpstr>
      <vt:lpstr>Wappen Shadowrun Kiel – Version 2</vt:lpstr>
      <vt:lpstr>U-Boot Silhouette</vt:lpstr>
      <vt:lpstr>PowerPoint-Präsentation</vt:lpstr>
      <vt:lpstr>Logo HDW – nachgebaut nach Bildern</vt:lpstr>
      <vt:lpstr>Wappen Shadowrun Kiel – Version 2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2025-05-07T18:51:10Z</dcterms:created>
  <dcterms:modified xsi:type="dcterms:W3CDTF">2025-05-07T18:51:48Z</dcterms:modified>
</cp:coreProperties>
</file>