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FBDAD8-F103-48F4-B94D-0EE6090E8CC2}" v="67" dt="2025-05-23T05:57:57.3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7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88663E-A377-1724-31FB-DE33914757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343D5EC-801B-A618-0DD7-A38A7BA08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DF1D2E-DA0D-C77A-E6C4-793DE3FAB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42DA-ACC5-46C9-B746-6D97FC21876F}" type="datetimeFigureOut">
              <a:rPr lang="de-DE" smtClean="0"/>
              <a:t>23.05.2025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098002-02BA-64F6-DA17-1E3E6C04E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0E6FEA-52F9-B4C2-3E34-AE71D2E49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29C50-6537-4FB0-A2D3-ADD1EC68F3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2591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76F7C5-B0E4-4532-3E4E-83852A3BD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D1D7EF0-E95C-6118-7A1C-5C727DD44D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38E6A1-1C0F-C52A-B2BE-6165AA657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42DA-ACC5-46C9-B746-6D97FC21876F}" type="datetimeFigureOut">
              <a:rPr lang="de-DE" smtClean="0"/>
              <a:t>23.05.2025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D6E3B2-F660-E04B-422A-97168F747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36B058-105F-B98E-803C-4FD4E3E25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29C50-6537-4FB0-A2D3-ADD1EC68F3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7823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3DFBBCB-0EE6-8EE2-AE4C-9969DFFDE2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624D01A-5370-EDB6-D8A7-23FDE040A6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B8D700A-5D43-2615-A293-D5D73BAC3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42DA-ACC5-46C9-B746-6D97FC21876F}" type="datetimeFigureOut">
              <a:rPr lang="de-DE" smtClean="0"/>
              <a:t>23.05.2025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86D707-B37C-68D2-196A-6B8FC8BE2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F7C5C1C-B56D-99D0-828C-A3BB779CE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29C50-6537-4FB0-A2D3-ADD1EC68F3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95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8012EA-578E-D373-08AE-4F717CAA6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D84B398-A58B-14F4-4DF4-7B6BA0D86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940787-4902-BA55-4A65-D5392DBC9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42DA-ACC5-46C9-B746-6D97FC21876F}" type="datetimeFigureOut">
              <a:rPr lang="de-DE" smtClean="0"/>
              <a:t>23.05.2025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D91DEC-AE8A-1685-4B90-DA10AC93B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E90DA2-FBFA-F5A3-2452-1ECD501A8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29C50-6537-4FB0-A2D3-ADD1EC68F3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322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87AFE6-7856-8F3C-CBFB-F0ED5C1E6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8FEAB69-20C0-750C-1C44-DAEEB6B615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5080BB-8212-E93C-F055-2EDF775E6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42DA-ACC5-46C9-B746-6D97FC21876F}" type="datetimeFigureOut">
              <a:rPr lang="de-DE" smtClean="0"/>
              <a:t>23.05.2025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16F71B-6147-3AFA-EF4D-D59DFECB6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8A6547-F539-F38E-D755-3ABC7AB5F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29C50-6537-4FB0-A2D3-ADD1EC68F3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553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23D84A-2CB2-0A5F-FBFA-A4F890650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592627-430F-4A08-3767-6157E37667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537D6ED-EADD-6FB8-A4AF-C3944EEBCB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C91D592-D0D1-5A5B-0DA6-963E14EA4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42DA-ACC5-46C9-B746-6D97FC21876F}" type="datetimeFigureOut">
              <a:rPr lang="de-DE" smtClean="0"/>
              <a:t>23.05.2025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198EC1A-F007-DED1-51BC-B9AE6CC02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DB3AF6A-D868-65BB-451C-1AC0652EE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29C50-6537-4FB0-A2D3-ADD1EC68F3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3190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5E1A30-6B2B-FD90-9EFF-E66D170BF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B97F894-5F19-C0EB-9BF5-E4DC292000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88F1405-CCB4-8769-3CDD-B214ED4FB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FD5DB75-2E2B-7370-B0BF-2A04F3A3AA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5606D9A-1278-6F3D-8F3B-FC62D8C545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2890CC8-86C6-C0DD-60DC-722C75BDE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42DA-ACC5-46C9-B746-6D97FC21876F}" type="datetimeFigureOut">
              <a:rPr lang="de-DE" smtClean="0"/>
              <a:t>23.05.2025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1B1AB98-5C7D-177C-0DDA-66DD5EB6F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A5DA6DA-BC59-646B-2A48-DD5D372C4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29C50-6537-4FB0-A2D3-ADD1EC68F3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1682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E3F568-B782-7833-833F-739CEE7AD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17B8564-6E7D-C0C1-BEF0-D397EC0F0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42DA-ACC5-46C9-B746-6D97FC21876F}" type="datetimeFigureOut">
              <a:rPr lang="de-DE" smtClean="0"/>
              <a:t>23.05.2025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A0F6316-004C-5991-5F68-0A9D208C1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170045A-40CC-CB80-B22F-993FC484E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29C50-6537-4FB0-A2D3-ADD1EC68F3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804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B473712-34AD-B3EB-903E-950F8CB1D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42DA-ACC5-46C9-B746-6D97FC21876F}" type="datetimeFigureOut">
              <a:rPr lang="de-DE" smtClean="0"/>
              <a:t>23.05.2025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1E51C51-7250-175F-C5D1-834533417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4845112-2C74-4735-A494-8D4E05178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29C50-6537-4FB0-A2D3-ADD1EC68F3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4799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5B17A3-D249-B515-BE58-C8FB12549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C457EB-0417-2257-30E1-BFAB3FC7A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C0FBB04-29B0-F2EE-4232-7B15DC10B2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1C53816-BC58-C8A5-DF66-F9D1FC680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42DA-ACC5-46C9-B746-6D97FC21876F}" type="datetimeFigureOut">
              <a:rPr lang="de-DE" smtClean="0"/>
              <a:t>23.05.2025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7DEFF23-1AEE-5848-EF3E-168B276EA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61B87D0-38A4-B1C6-9F8F-64BEDF0A4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29C50-6537-4FB0-A2D3-ADD1EC68F3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6535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9FAC31-F93A-0098-A3A0-3E18430D1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871337A-6D43-3F13-6BDE-5792EEFA05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802332B-50E9-30E4-6E44-335F91B5B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8F14405-72B3-FD13-8D01-24B3D9549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42DA-ACC5-46C9-B746-6D97FC21876F}" type="datetimeFigureOut">
              <a:rPr lang="de-DE" smtClean="0"/>
              <a:t>23.05.2025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F3BBB85-DFFC-2C80-9390-A44B2389A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0333D55-BD71-3D72-333B-92163CD58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29C50-6537-4FB0-A2D3-ADD1EC68F3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2281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700CE4D-0831-8B27-7DE6-35CFACA90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C6CA0F9-9651-AE48-4ACF-093D1D84DB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DCD73F-E312-E456-79DA-BBBBD73138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3942DA-ACC5-46C9-B746-6D97FC21876F}" type="datetimeFigureOut">
              <a:rPr lang="de-DE" smtClean="0"/>
              <a:t>23.05.2025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CD99C5-EBFF-3D53-8BA5-6D6760D930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C5AC34-9E64-6805-F6E3-A5696E53F5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229C50-6537-4FB0-A2D3-ADD1EC68F3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1584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pree">
            <a:extLst>
              <a:ext uri="{FF2B5EF4-FFF2-40B4-BE49-F238E27FC236}">
                <a16:creationId xmlns:a16="http://schemas.microsoft.com/office/drawing/2014/main" id="{87465802-DF06-9A8A-F5FF-6B51FBAC07E8}"/>
              </a:ext>
            </a:extLst>
          </p:cNvPr>
          <p:cNvSpPr/>
          <p:nvPr/>
        </p:nvSpPr>
        <p:spPr>
          <a:xfrm>
            <a:off x="1230594" y="0"/>
            <a:ext cx="9659079" cy="2335876"/>
          </a:xfrm>
          <a:custGeom>
            <a:avLst/>
            <a:gdLst>
              <a:gd name="connsiteX0" fmla="*/ 0 w 9592888"/>
              <a:gd name="connsiteY0" fmla="*/ 8313 h 2335876"/>
              <a:gd name="connsiteX1" fmla="*/ 9592888 w 9592888"/>
              <a:gd name="connsiteY1" fmla="*/ 0 h 2335876"/>
              <a:gd name="connsiteX2" fmla="*/ 9584575 w 9592888"/>
              <a:gd name="connsiteY2" fmla="*/ 2335876 h 2335876"/>
              <a:gd name="connsiteX3" fmla="*/ 9426633 w 9592888"/>
              <a:gd name="connsiteY3" fmla="*/ 2269375 h 2335876"/>
              <a:gd name="connsiteX4" fmla="*/ 9443259 w 9592888"/>
              <a:gd name="connsiteY4" fmla="*/ 2144684 h 2335876"/>
              <a:gd name="connsiteX5" fmla="*/ 7040880 w 9592888"/>
              <a:gd name="connsiteY5" fmla="*/ 1787236 h 2335876"/>
              <a:gd name="connsiteX6" fmla="*/ 6384175 w 9592888"/>
              <a:gd name="connsiteY6" fmla="*/ 1596044 h 2335876"/>
              <a:gd name="connsiteX7" fmla="*/ 2809702 w 9592888"/>
              <a:gd name="connsiteY7" fmla="*/ 1255222 h 2335876"/>
              <a:gd name="connsiteX8" fmla="*/ 2701637 w 9592888"/>
              <a:gd name="connsiteY8" fmla="*/ 1379913 h 2335876"/>
              <a:gd name="connsiteX9" fmla="*/ 8313 w 9592888"/>
              <a:gd name="connsiteY9" fmla="*/ 1371600 h 2335876"/>
              <a:gd name="connsiteX10" fmla="*/ 0 w 9592888"/>
              <a:gd name="connsiteY10" fmla="*/ 8313 h 2335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592888" h="2335876">
                <a:moveTo>
                  <a:pt x="0" y="8313"/>
                </a:moveTo>
                <a:lnTo>
                  <a:pt x="9592888" y="0"/>
                </a:lnTo>
                <a:lnTo>
                  <a:pt x="9584575" y="2335876"/>
                </a:lnTo>
                <a:lnTo>
                  <a:pt x="9426633" y="2269375"/>
                </a:lnTo>
                <a:lnTo>
                  <a:pt x="9443259" y="2144684"/>
                </a:lnTo>
                <a:lnTo>
                  <a:pt x="7040880" y="1787236"/>
                </a:lnTo>
                <a:lnTo>
                  <a:pt x="6384175" y="1596044"/>
                </a:lnTo>
                <a:lnTo>
                  <a:pt x="2809702" y="1255222"/>
                </a:lnTo>
                <a:lnTo>
                  <a:pt x="2701637" y="1379913"/>
                </a:lnTo>
                <a:lnTo>
                  <a:pt x="8313" y="1371600"/>
                </a:lnTo>
                <a:lnTo>
                  <a:pt x="0" y="8313"/>
                </a:lnTo>
                <a:close/>
              </a:path>
            </a:pathLst>
          </a:cu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Rechteck 128">
            <a:extLst>
              <a:ext uri="{FF2B5EF4-FFF2-40B4-BE49-F238E27FC236}">
                <a16:creationId xmlns:a16="http://schemas.microsoft.com/office/drawing/2014/main" id="{C9118F4E-BBA5-8361-9A02-1570D879EF6A}"/>
              </a:ext>
            </a:extLst>
          </p:cNvPr>
          <p:cNvSpPr/>
          <p:nvPr/>
        </p:nvSpPr>
        <p:spPr>
          <a:xfrm rot="332333">
            <a:off x="5345095" y="1485797"/>
            <a:ext cx="2366088" cy="40209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1" name="Rechteck 130">
            <a:extLst>
              <a:ext uri="{FF2B5EF4-FFF2-40B4-BE49-F238E27FC236}">
                <a16:creationId xmlns:a16="http://schemas.microsoft.com/office/drawing/2014/main" id="{7C393DC3-9718-68F5-81A5-BE9D32371ED0}"/>
              </a:ext>
            </a:extLst>
          </p:cNvPr>
          <p:cNvSpPr/>
          <p:nvPr/>
        </p:nvSpPr>
        <p:spPr>
          <a:xfrm rot="5760375">
            <a:off x="4243788" y="1864703"/>
            <a:ext cx="1429371" cy="40209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2" name="Rechteck 131">
            <a:extLst>
              <a:ext uri="{FF2B5EF4-FFF2-40B4-BE49-F238E27FC236}">
                <a16:creationId xmlns:a16="http://schemas.microsoft.com/office/drawing/2014/main" id="{32472E7E-860E-5758-A444-2F95D9912202}"/>
              </a:ext>
            </a:extLst>
          </p:cNvPr>
          <p:cNvSpPr/>
          <p:nvPr/>
        </p:nvSpPr>
        <p:spPr>
          <a:xfrm rot="5760375">
            <a:off x="4333261" y="1247947"/>
            <a:ext cx="438059" cy="534349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3" name="Rechteck 132">
            <a:extLst>
              <a:ext uri="{FF2B5EF4-FFF2-40B4-BE49-F238E27FC236}">
                <a16:creationId xmlns:a16="http://schemas.microsoft.com/office/drawing/2014/main" id="{440BEF5D-9F17-BC9F-4377-23C9EEF3AB8F}"/>
              </a:ext>
            </a:extLst>
          </p:cNvPr>
          <p:cNvSpPr/>
          <p:nvPr/>
        </p:nvSpPr>
        <p:spPr>
          <a:xfrm rot="5760375">
            <a:off x="4807757" y="3537261"/>
            <a:ext cx="996918" cy="1068751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4" name="Rechteck 133">
            <a:extLst>
              <a:ext uri="{FF2B5EF4-FFF2-40B4-BE49-F238E27FC236}">
                <a16:creationId xmlns:a16="http://schemas.microsoft.com/office/drawing/2014/main" id="{97A4BC57-B14E-FDEB-790B-82DC08BE791A}"/>
              </a:ext>
            </a:extLst>
          </p:cNvPr>
          <p:cNvSpPr/>
          <p:nvPr/>
        </p:nvSpPr>
        <p:spPr>
          <a:xfrm rot="5760375">
            <a:off x="5561875" y="3988574"/>
            <a:ext cx="945947" cy="405822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5" name="Rechteck 134">
            <a:extLst>
              <a:ext uri="{FF2B5EF4-FFF2-40B4-BE49-F238E27FC236}">
                <a16:creationId xmlns:a16="http://schemas.microsoft.com/office/drawing/2014/main" id="{3EA99AC0-0663-324B-DEDA-193310840790}"/>
              </a:ext>
            </a:extLst>
          </p:cNvPr>
          <p:cNvSpPr/>
          <p:nvPr/>
        </p:nvSpPr>
        <p:spPr>
          <a:xfrm rot="5760375">
            <a:off x="6139570" y="3300464"/>
            <a:ext cx="1085237" cy="817009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6" name="Rechteck 135">
            <a:extLst>
              <a:ext uri="{FF2B5EF4-FFF2-40B4-BE49-F238E27FC236}">
                <a16:creationId xmlns:a16="http://schemas.microsoft.com/office/drawing/2014/main" id="{A7E28946-4B65-399E-400F-F780D27B2C8B}"/>
              </a:ext>
            </a:extLst>
          </p:cNvPr>
          <p:cNvSpPr/>
          <p:nvPr/>
        </p:nvSpPr>
        <p:spPr>
          <a:xfrm rot="5760375">
            <a:off x="6108117" y="2204119"/>
            <a:ext cx="799127" cy="8551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7" name="Rechteck 136">
            <a:extLst>
              <a:ext uri="{FF2B5EF4-FFF2-40B4-BE49-F238E27FC236}">
                <a16:creationId xmlns:a16="http://schemas.microsoft.com/office/drawing/2014/main" id="{ABED6A9D-FDC4-6192-D160-676DE49CAC17}"/>
              </a:ext>
            </a:extLst>
          </p:cNvPr>
          <p:cNvSpPr/>
          <p:nvPr/>
        </p:nvSpPr>
        <p:spPr>
          <a:xfrm rot="5760375">
            <a:off x="5377508" y="2304965"/>
            <a:ext cx="574704" cy="610511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8" name="Rechteck 137">
            <a:extLst>
              <a:ext uri="{FF2B5EF4-FFF2-40B4-BE49-F238E27FC236}">
                <a16:creationId xmlns:a16="http://schemas.microsoft.com/office/drawing/2014/main" id="{D5576A8C-E5EC-15CA-5C01-AB3D6CACAED7}"/>
              </a:ext>
            </a:extLst>
          </p:cNvPr>
          <p:cNvSpPr/>
          <p:nvPr/>
        </p:nvSpPr>
        <p:spPr>
          <a:xfrm rot="6112687">
            <a:off x="7293912" y="2593512"/>
            <a:ext cx="951562" cy="466882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Ellipse 138">
            <a:extLst>
              <a:ext uri="{FF2B5EF4-FFF2-40B4-BE49-F238E27FC236}">
                <a16:creationId xmlns:a16="http://schemas.microsoft.com/office/drawing/2014/main" id="{3644CCA3-0A3E-7771-E20A-8CF5DB1CB190}"/>
              </a:ext>
            </a:extLst>
          </p:cNvPr>
          <p:cNvSpPr/>
          <p:nvPr/>
        </p:nvSpPr>
        <p:spPr>
          <a:xfrm>
            <a:off x="5446995" y="2813769"/>
            <a:ext cx="114168" cy="114168"/>
          </a:xfrm>
          <a:prstGeom prst="ellipse">
            <a:avLst/>
          </a:prstGeom>
          <a:solidFill>
            <a:schemeClr val="bg1">
              <a:lumMod val="7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1" name="Gerader Verbinder 140">
            <a:extLst>
              <a:ext uri="{FF2B5EF4-FFF2-40B4-BE49-F238E27FC236}">
                <a16:creationId xmlns:a16="http://schemas.microsoft.com/office/drawing/2014/main" id="{7382DC9D-456D-6385-740E-B1B8C8F590D1}"/>
              </a:ext>
            </a:extLst>
          </p:cNvPr>
          <p:cNvCxnSpPr/>
          <p:nvPr/>
        </p:nvCxnSpPr>
        <p:spPr>
          <a:xfrm flipH="1">
            <a:off x="7998864" y="1828800"/>
            <a:ext cx="358923" cy="176897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Gerader Verbinder 141">
            <a:extLst>
              <a:ext uri="{FF2B5EF4-FFF2-40B4-BE49-F238E27FC236}">
                <a16:creationId xmlns:a16="http://schemas.microsoft.com/office/drawing/2014/main" id="{55FACF24-2A59-85F3-63CA-F49008B1EC9A}"/>
              </a:ext>
            </a:extLst>
          </p:cNvPr>
          <p:cNvCxnSpPr>
            <a:cxnSpLocks/>
          </p:cNvCxnSpPr>
          <p:nvPr/>
        </p:nvCxnSpPr>
        <p:spPr>
          <a:xfrm flipH="1">
            <a:off x="7847534" y="3652768"/>
            <a:ext cx="151330" cy="139779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Gerader Verbinder 144">
            <a:extLst>
              <a:ext uri="{FF2B5EF4-FFF2-40B4-BE49-F238E27FC236}">
                <a16:creationId xmlns:a16="http://schemas.microsoft.com/office/drawing/2014/main" id="{2F879DDF-AF30-6C73-A1CC-B362616D6013}"/>
              </a:ext>
            </a:extLst>
          </p:cNvPr>
          <p:cNvCxnSpPr>
            <a:cxnSpLocks/>
          </p:cNvCxnSpPr>
          <p:nvPr/>
        </p:nvCxnSpPr>
        <p:spPr>
          <a:xfrm>
            <a:off x="3000207" y="1333949"/>
            <a:ext cx="341199" cy="200664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Gerader Verbinder 147">
            <a:extLst>
              <a:ext uri="{FF2B5EF4-FFF2-40B4-BE49-F238E27FC236}">
                <a16:creationId xmlns:a16="http://schemas.microsoft.com/office/drawing/2014/main" id="{3D1DACDD-0443-4F3B-E06D-A507F8912731}"/>
              </a:ext>
            </a:extLst>
          </p:cNvPr>
          <p:cNvCxnSpPr>
            <a:cxnSpLocks/>
          </p:cNvCxnSpPr>
          <p:nvPr/>
        </p:nvCxnSpPr>
        <p:spPr>
          <a:xfrm>
            <a:off x="3368967" y="3340596"/>
            <a:ext cx="527983" cy="217998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Gerader Verbinder 149">
            <a:extLst>
              <a:ext uri="{FF2B5EF4-FFF2-40B4-BE49-F238E27FC236}">
                <a16:creationId xmlns:a16="http://schemas.microsoft.com/office/drawing/2014/main" id="{53CFF213-C6E2-8C71-1F90-35CDDFCC5B71}"/>
              </a:ext>
            </a:extLst>
          </p:cNvPr>
          <p:cNvCxnSpPr>
            <a:cxnSpLocks/>
          </p:cNvCxnSpPr>
          <p:nvPr/>
        </p:nvCxnSpPr>
        <p:spPr>
          <a:xfrm flipV="1">
            <a:off x="4722616" y="5071838"/>
            <a:ext cx="2378084" cy="18543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Gerader Verbinder 152">
            <a:extLst>
              <a:ext uri="{FF2B5EF4-FFF2-40B4-BE49-F238E27FC236}">
                <a16:creationId xmlns:a16="http://schemas.microsoft.com/office/drawing/2014/main" id="{9A91CC7C-933A-6ED5-7D64-BE09D72039A7}"/>
              </a:ext>
            </a:extLst>
          </p:cNvPr>
          <p:cNvCxnSpPr>
            <a:cxnSpLocks/>
          </p:cNvCxnSpPr>
          <p:nvPr/>
        </p:nvCxnSpPr>
        <p:spPr>
          <a:xfrm flipV="1">
            <a:off x="3896950" y="5257270"/>
            <a:ext cx="796761" cy="26014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Gerader Verbinder 154">
            <a:extLst>
              <a:ext uri="{FF2B5EF4-FFF2-40B4-BE49-F238E27FC236}">
                <a16:creationId xmlns:a16="http://schemas.microsoft.com/office/drawing/2014/main" id="{CE1F5350-9AD4-F1AA-65A9-EFA5CBCE9D04}"/>
              </a:ext>
            </a:extLst>
          </p:cNvPr>
          <p:cNvCxnSpPr>
            <a:cxnSpLocks/>
          </p:cNvCxnSpPr>
          <p:nvPr/>
        </p:nvCxnSpPr>
        <p:spPr>
          <a:xfrm flipV="1">
            <a:off x="6974693" y="5050564"/>
            <a:ext cx="872841" cy="2127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Gerader Verbinder 159">
            <a:extLst>
              <a:ext uri="{FF2B5EF4-FFF2-40B4-BE49-F238E27FC236}">
                <a16:creationId xmlns:a16="http://schemas.microsoft.com/office/drawing/2014/main" id="{505EA851-218B-3957-5551-4836E685D9C6}"/>
              </a:ext>
            </a:extLst>
          </p:cNvPr>
          <p:cNvCxnSpPr/>
          <p:nvPr/>
        </p:nvCxnSpPr>
        <p:spPr>
          <a:xfrm flipV="1">
            <a:off x="4973652" y="4965107"/>
            <a:ext cx="5902513" cy="470018"/>
          </a:xfrm>
          <a:prstGeom prst="line">
            <a:avLst/>
          </a:prstGeom>
          <a:ln w="1714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Gerader Verbinder 160">
            <a:extLst>
              <a:ext uri="{FF2B5EF4-FFF2-40B4-BE49-F238E27FC236}">
                <a16:creationId xmlns:a16="http://schemas.microsoft.com/office/drawing/2014/main" id="{975B09F8-43D9-D417-8C87-2951FA674D2E}"/>
              </a:ext>
            </a:extLst>
          </p:cNvPr>
          <p:cNvCxnSpPr>
            <a:cxnSpLocks/>
          </p:cNvCxnSpPr>
          <p:nvPr/>
        </p:nvCxnSpPr>
        <p:spPr>
          <a:xfrm flipV="1">
            <a:off x="1965533" y="5426580"/>
            <a:ext cx="3037502" cy="1382727"/>
          </a:xfrm>
          <a:prstGeom prst="line">
            <a:avLst/>
          </a:prstGeom>
          <a:ln w="1714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6" name="Transporter mit Ladefäche">
            <a:extLst>
              <a:ext uri="{FF2B5EF4-FFF2-40B4-BE49-F238E27FC236}">
                <a16:creationId xmlns:a16="http://schemas.microsoft.com/office/drawing/2014/main" id="{F10A0087-24B6-00CF-BE51-E81613BB390B}"/>
              </a:ext>
            </a:extLst>
          </p:cNvPr>
          <p:cNvGrpSpPr/>
          <p:nvPr/>
        </p:nvGrpSpPr>
        <p:grpSpPr>
          <a:xfrm rot="4916391">
            <a:off x="3816523" y="1889733"/>
            <a:ext cx="119260" cy="193776"/>
            <a:chOff x="2221469" y="2234116"/>
            <a:chExt cx="531254" cy="1065545"/>
          </a:xfrm>
        </p:grpSpPr>
        <p:sp>
          <p:nvSpPr>
            <p:cNvPr id="167" name="Abgerundetes Rechteck 1103">
              <a:extLst>
                <a:ext uri="{FF2B5EF4-FFF2-40B4-BE49-F238E27FC236}">
                  <a16:creationId xmlns:a16="http://schemas.microsoft.com/office/drawing/2014/main" id="{A169ED16-C580-C517-DAE2-C3E5A757C33F}"/>
                </a:ext>
              </a:extLst>
            </p:cNvPr>
            <p:cNvSpPr/>
            <p:nvPr/>
          </p:nvSpPr>
          <p:spPr>
            <a:xfrm rot="11098902" flipH="1">
              <a:off x="2221469" y="2714242"/>
              <a:ext cx="494883" cy="585419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8" name="Ecken des Rechtecks auf der gleichen Seite schneiden 1104">
              <a:extLst>
                <a:ext uri="{FF2B5EF4-FFF2-40B4-BE49-F238E27FC236}">
                  <a16:creationId xmlns:a16="http://schemas.microsoft.com/office/drawing/2014/main" id="{733E1DCF-E3DE-23DE-6093-B00973FA761A}"/>
                </a:ext>
              </a:extLst>
            </p:cNvPr>
            <p:cNvSpPr/>
            <p:nvPr/>
          </p:nvSpPr>
          <p:spPr>
            <a:xfrm rot="11098902" flipH="1">
              <a:off x="2241721" y="2970629"/>
              <a:ext cx="449894" cy="939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9" name="Rechteck 168">
              <a:extLst>
                <a:ext uri="{FF2B5EF4-FFF2-40B4-BE49-F238E27FC236}">
                  <a16:creationId xmlns:a16="http://schemas.microsoft.com/office/drawing/2014/main" id="{F3B9AEBF-A0A2-5CC4-70A6-EECB95ED9E5F}"/>
                </a:ext>
              </a:extLst>
            </p:cNvPr>
            <p:cNvSpPr/>
            <p:nvPr/>
          </p:nvSpPr>
          <p:spPr>
            <a:xfrm rot="11098902" flipH="1">
              <a:off x="2246565" y="2741770"/>
              <a:ext cx="44989" cy="1879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0" name="Rechteck 169">
              <a:extLst>
                <a:ext uri="{FF2B5EF4-FFF2-40B4-BE49-F238E27FC236}">
                  <a16:creationId xmlns:a16="http://schemas.microsoft.com/office/drawing/2014/main" id="{6A0492AF-74A9-B87F-6EBC-25DF14488961}"/>
                </a:ext>
              </a:extLst>
            </p:cNvPr>
            <p:cNvSpPr/>
            <p:nvPr/>
          </p:nvSpPr>
          <p:spPr>
            <a:xfrm rot="11098902" flipH="1">
              <a:off x="2665955" y="2779436"/>
              <a:ext cx="44989" cy="1879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1" name="Abgerundetes Rechteck 1109">
              <a:extLst>
                <a:ext uri="{FF2B5EF4-FFF2-40B4-BE49-F238E27FC236}">
                  <a16:creationId xmlns:a16="http://schemas.microsoft.com/office/drawing/2014/main" id="{86B33A08-86D7-2878-DF2E-E36AD57A9F83}"/>
                </a:ext>
              </a:extLst>
            </p:cNvPr>
            <p:cNvSpPr/>
            <p:nvPr/>
          </p:nvSpPr>
          <p:spPr>
            <a:xfrm rot="11098902" flipH="1">
              <a:off x="2279939" y="2234116"/>
              <a:ext cx="472784" cy="517420"/>
            </a:xfrm>
            <a:prstGeom prst="roundRect">
              <a:avLst>
                <a:gd name="adj" fmla="val 794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657085645">
                    <a:custGeom>
                      <a:avLst/>
                      <a:gdLst>
                        <a:gd name="connsiteX0" fmla="*/ 0 w 472784"/>
                        <a:gd name="connsiteY0" fmla="*/ 3754 h 517420"/>
                        <a:gd name="connsiteX1" fmla="*/ 3754 w 472784"/>
                        <a:gd name="connsiteY1" fmla="*/ 0 h 517420"/>
                        <a:gd name="connsiteX2" fmla="*/ 469030 w 472784"/>
                        <a:gd name="connsiteY2" fmla="*/ 0 h 517420"/>
                        <a:gd name="connsiteX3" fmla="*/ 472784 w 472784"/>
                        <a:gd name="connsiteY3" fmla="*/ 3754 h 517420"/>
                        <a:gd name="connsiteX4" fmla="*/ 472784 w 472784"/>
                        <a:gd name="connsiteY4" fmla="*/ 513666 h 517420"/>
                        <a:gd name="connsiteX5" fmla="*/ 469030 w 472784"/>
                        <a:gd name="connsiteY5" fmla="*/ 517420 h 517420"/>
                        <a:gd name="connsiteX6" fmla="*/ 3754 w 472784"/>
                        <a:gd name="connsiteY6" fmla="*/ 517420 h 517420"/>
                        <a:gd name="connsiteX7" fmla="*/ 0 w 472784"/>
                        <a:gd name="connsiteY7" fmla="*/ 513666 h 517420"/>
                        <a:gd name="connsiteX8" fmla="*/ 0 w 472784"/>
                        <a:gd name="connsiteY8" fmla="*/ 3754 h 51742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472784" h="517420" extrusionOk="0">
                          <a:moveTo>
                            <a:pt x="0" y="3754"/>
                          </a:moveTo>
                          <a:cubicBezTo>
                            <a:pt x="-476" y="1596"/>
                            <a:pt x="1664" y="-99"/>
                            <a:pt x="3754" y="0"/>
                          </a:cubicBezTo>
                          <a:cubicBezTo>
                            <a:pt x="105778" y="22275"/>
                            <a:pt x="333861" y="-12305"/>
                            <a:pt x="469030" y="0"/>
                          </a:cubicBezTo>
                          <a:cubicBezTo>
                            <a:pt x="470822" y="-35"/>
                            <a:pt x="472737" y="1648"/>
                            <a:pt x="472784" y="3754"/>
                          </a:cubicBezTo>
                          <a:cubicBezTo>
                            <a:pt x="469672" y="247074"/>
                            <a:pt x="495463" y="286801"/>
                            <a:pt x="472784" y="513666"/>
                          </a:cubicBezTo>
                          <a:cubicBezTo>
                            <a:pt x="472477" y="515463"/>
                            <a:pt x="471175" y="517365"/>
                            <a:pt x="469030" y="517420"/>
                          </a:cubicBezTo>
                          <a:cubicBezTo>
                            <a:pt x="261688" y="523206"/>
                            <a:pt x="219558" y="533266"/>
                            <a:pt x="3754" y="517420"/>
                          </a:cubicBezTo>
                          <a:cubicBezTo>
                            <a:pt x="2000" y="517352"/>
                            <a:pt x="-64" y="515559"/>
                            <a:pt x="0" y="513666"/>
                          </a:cubicBezTo>
                          <a:cubicBezTo>
                            <a:pt x="18134" y="317568"/>
                            <a:pt x="-25287" y="140925"/>
                            <a:pt x="0" y="3754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172" name="Gruppierung 1111">
              <a:extLst>
                <a:ext uri="{FF2B5EF4-FFF2-40B4-BE49-F238E27FC236}">
                  <a16:creationId xmlns:a16="http://schemas.microsoft.com/office/drawing/2014/main" id="{51B94F8A-1A24-CB0D-2327-5DECAAD5647F}"/>
                </a:ext>
              </a:extLst>
            </p:cNvPr>
            <p:cNvGrpSpPr/>
            <p:nvPr/>
          </p:nvGrpSpPr>
          <p:grpSpPr>
            <a:xfrm rot="11098902">
              <a:off x="2262687" y="3243719"/>
              <a:ext cx="368095" cy="35299"/>
              <a:chOff x="3258964" y="1391568"/>
              <a:chExt cx="648072" cy="72008"/>
            </a:xfrm>
          </p:grpSpPr>
          <p:sp>
            <p:nvSpPr>
              <p:cNvPr id="174" name="Oval 1112">
                <a:extLst>
                  <a:ext uri="{FF2B5EF4-FFF2-40B4-BE49-F238E27FC236}">
                    <a16:creationId xmlns:a16="http://schemas.microsoft.com/office/drawing/2014/main" id="{37DC6454-2B9B-44D7-BFAA-08AFAB58A83C}"/>
                  </a:ext>
                </a:extLst>
              </p:cNvPr>
              <p:cNvSpPr/>
              <p:nvPr/>
            </p:nvSpPr>
            <p:spPr>
              <a:xfrm>
                <a:off x="3258964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5" name="Oval 1113">
                <a:extLst>
                  <a:ext uri="{FF2B5EF4-FFF2-40B4-BE49-F238E27FC236}">
                    <a16:creationId xmlns:a16="http://schemas.microsoft.com/office/drawing/2014/main" id="{99FAFB17-3A10-467D-CDC8-3F68AE156429}"/>
                  </a:ext>
                </a:extLst>
              </p:cNvPr>
              <p:cNvSpPr/>
              <p:nvPr/>
            </p:nvSpPr>
            <p:spPr>
              <a:xfrm>
                <a:off x="3763020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73" name="Rechteck: abgerundete Ecken 172">
              <a:extLst>
                <a:ext uri="{FF2B5EF4-FFF2-40B4-BE49-F238E27FC236}">
                  <a16:creationId xmlns:a16="http://schemas.microsoft.com/office/drawing/2014/main" id="{57C2272B-9CF9-B83E-BF24-E2FE00F5FE17}"/>
                </a:ext>
              </a:extLst>
            </p:cNvPr>
            <p:cNvSpPr/>
            <p:nvPr/>
          </p:nvSpPr>
          <p:spPr>
            <a:xfrm rot="277146">
              <a:off x="2266090" y="2758694"/>
              <a:ext cx="427941" cy="209077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6" name="Auto 01">
            <a:extLst>
              <a:ext uri="{FF2B5EF4-FFF2-40B4-BE49-F238E27FC236}">
                <a16:creationId xmlns:a16="http://schemas.microsoft.com/office/drawing/2014/main" id="{3095AE64-E68D-AB20-C045-003D8A158D7C}"/>
              </a:ext>
            </a:extLst>
          </p:cNvPr>
          <p:cNvGrpSpPr/>
          <p:nvPr/>
        </p:nvGrpSpPr>
        <p:grpSpPr>
          <a:xfrm rot="6650793" flipH="1">
            <a:off x="3474703" y="1666061"/>
            <a:ext cx="123616" cy="192973"/>
            <a:chOff x="4644008" y="1340768"/>
            <a:chExt cx="792088" cy="1656184"/>
          </a:xfrm>
        </p:grpSpPr>
        <p:sp>
          <p:nvSpPr>
            <p:cNvPr id="177" name="Abgerundetes Rechteck 1103">
              <a:extLst>
                <a:ext uri="{FF2B5EF4-FFF2-40B4-BE49-F238E27FC236}">
                  <a16:creationId xmlns:a16="http://schemas.microsoft.com/office/drawing/2014/main" id="{3A92516D-ADD3-7839-E084-F4556390760E}"/>
                </a:ext>
              </a:extLst>
            </p:cNvPr>
            <p:cNvSpPr/>
            <p:nvPr/>
          </p:nvSpPr>
          <p:spPr>
            <a:xfrm>
              <a:off x="4644008" y="1340768"/>
              <a:ext cx="792088" cy="1656184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8" name="Ecken des Rechtecks auf der gleichen Seite schneiden 1104">
              <a:extLst>
                <a:ext uri="{FF2B5EF4-FFF2-40B4-BE49-F238E27FC236}">
                  <a16:creationId xmlns:a16="http://schemas.microsoft.com/office/drawing/2014/main" id="{5A26B114-ED22-25B8-CC41-803CA7A1809E}"/>
                </a:ext>
              </a:extLst>
            </p:cNvPr>
            <p:cNvSpPr/>
            <p:nvPr/>
          </p:nvSpPr>
          <p:spPr>
            <a:xfrm>
              <a:off x="4677916" y="1700808"/>
              <a:ext cx="720080" cy="14401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9" name="Rechteck 178">
              <a:extLst>
                <a:ext uri="{FF2B5EF4-FFF2-40B4-BE49-F238E27FC236}">
                  <a16:creationId xmlns:a16="http://schemas.microsoft.com/office/drawing/2014/main" id="{196296C0-BBA7-A10A-7DB1-2F7FD15E96D4}"/>
                </a:ext>
              </a:extLst>
            </p:cNvPr>
            <p:cNvSpPr/>
            <p:nvPr/>
          </p:nvSpPr>
          <p:spPr>
            <a:xfrm>
              <a:off x="5364088" y="191683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0" name="Rechteck 179">
              <a:extLst>
                <a:ext uri="{FF2B5EF4-FFF2-40B4-BE49-F238E27FC236}">
                  <a16:creationId xmlns:a16="http://schemas.microsoft.com/office/drawing/2014/main" id="{018FC5AC-C47C-12A3-29D8-AE17E0BF1EAB}"/>
                </a:ext>
              </a:extLst>
            </p:cNvPr>
            <p:cNvSpPr/>
            <p:nvPr/>
          </p:nvSpPr>
          <p:spPr>
            <a:xfrm>
              <a:off x="4644008" y="191683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1" name="Rechteck 180">
              <a:extLst>
                <a:ext uri="{FF2B5EF4-FFF2-40B4-BE49-F238E27FC236}">
                  <a16:creationId xmlns:a16="http://schemas.microsoft.com/office/drawing/2014/main" id="{9D9462DC-7523-39E8-43DA-F62A1A0D6EBF}"/>
                </a:ext>
              </a:extLst>
            </p:cNvPr>
            <p:cNvSpPr/>
            <p:nvPr/>
          </p:nvSpPr>
          <p:spPr>
            <a:xfrm>
              <a:off x="5364088" y="227687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2" name="Rechteck 181">
              <a:extLst>
                <a:ext uri="{FF2B5EF4-FFF2-40B4-BE49-F238E27FC236}">
                  <a16:creationId xmlns:a16="http://schemas.microsoft.com/office/drawing/2014/main" id="{9B44A363-A5D5-A82A-96A5-01573E240A4F}"/>
                </a:ext>
              </a:extLst>
            </p:cNvPr>
            <p:cNvSpPr/>
            <p:nvPr/>
          </p:nvSpPr>
          <p:spPr>
            <a:xfrm>
              <a:off x="4644008" y="227687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3" name="Abgerundetes Rechteck 1109">
              <a:extLst>
                <a:ext uri="{FF2B5EF4-FFF2-40B4-BE49-F238E27FC236}">
                  <a16:creationId xmlns:a16="http://schemas.microsoft.com/office/drawing/2014/main" id="{6A104B95-198B-7EC9-821D-FAD5482CF903}"/>
                </a:ext>
              </a:extLst>
            </p:cNvPr>
            <p:cNvSpPr/>
            <p:nvPr/>
          </p:nvSpPr>
          <p:spPr>
            <a:xfrm>
              <a:off x="4716014" y="1844822"/>
              <a:ext cx="648071" cy="1081761"/>
            </a:xfrm>
            <a:prstGeom prst="roundRect">
              <a:avLst>
                <a:gd name="adj" fmla="val 794"/>
              </a:avLst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4" name="Abgerundetes Rechteck 1110">
              <a:extLst>
                <a:ext uri="{FF2B5EF4-FFF2-40B4-BE49-F238E27FC236}">
                  <a16:creationId xmlns:a16="http://schemas.microsoft.com/office/drawing/2014/main" id="{CEACCDEA-D744-6D2B-7BEB-A2EE8AA8C5D5}"/>
                </a:ext>
              </a:extLst>
            </p:cNvPr>
            <p:cNvSpPr/>
            <p:nvPr/>
          </p:nvSpPr>
          <p:spPr>
            <a:xfrm>
              <a:off x="4644008" y="1340768"/>
              <a:ext cx="792088" cy="1656184"/>
            </a:xfrm>
            <a:prstGeom prst="round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85" name="Gruppierung 1111">
              <a:extLst>
                <a:ext uri="{FF2B5EF4-FFF2-40B4-BE49-F238E27FC236}">
                  <a16:creationId xmlns:a16="http://schemas.microsoft.com/office/drawing/2014/main" id="{DA0B3FA2-46E8-1F1B-EE3C-11A3AB5F663B}"/>
                </a:ext>
              </a:extLst>
            </p:cNvPr>
            <p:cNvGrpSpPr/>
            <p:nvPr/>
          </p:nvGrpSpPr>
          <p:grpSpPr>
            <a:xfrm flipH="1">
              <a:off x="4745474" y="1370930"/>
              <a:ext cx="589156" cy="54101"/>
              <a:chOff x="3258964" y="1391568"/>
              <a:chExt cx="648072" cy="72008"/>
            </a:xfrm>
          </p:grpSpPr>
          <p:sp>
            <p:nvSpPr>
              <p:cNvPr id="186" name="Oval 1112">
                <a:extLst>
                  <a:ext uri="{FF2B5EF4-FFF2-40B4-BE49-F238E27FC236}">
                    <a16:creationId xmlns:a16="http://schemas.microsoft.com/office/drawing/2014/main" id="{7CD7A1C3-07B7-BE56-9C77-6E8CA7DD441D}"/>
                  </a:ext>
                </a:extLst>
              </p:cNvPr>
              <p:cNvSpPr/>
              <p:nvPr/>
            </p:nvSpPr>
            <p:spPr>
              <a:xfrm>
                <a:off x="3258964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7" name="Oval 1113">
                <a:extLst>
                  <a:ext uri="{FF2B5EF4-FFF2-40B4-BE49-F238E27FC236}">
                    <a16:creationId xmlns:a16="http://schemas.microsoft.com/office/drawing/2014/main" id="{117100C4-0428-EB30-F819-F8226BEFAA4B}"/>
                  </a:ext>
                </a:extLst>
              </p:cNvPr>
              <p:cNvSpPr/>
              <p:nvPr/>
            </p:nvSpPr>
            <p:spPr>
              <a:xfrm>
                <a:off x="3763020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188" name="Transporter mit Ladefäche">
            <a:extLst>
              <a:ext uri="{FF2B5EF4-FFF2-40B4-BE49-F238E27FC236}">
                <a16:creationId xmlns:a16="http://schemas.microsoft.com/office/drawing/2014/main" id="{F8A7BAAD-1B01-457E-F324-F64B373E6C27}"/>
              </a:ext>
            </a:extLst>
          </p:cNvPr>
          <p:cNvGrpSpPr/>
          <p:nvPr/>
        </p:nvGrpSpPr>
        <p:grpSpPr>
          <a:xfrm rot="577687">
            <a:off x="3740720" y="1427181"/>
            <a:ext cx="119260" cy="193776"/>
            <a:chOff x="2221469" y="2234116"/>
            <a:chExt cx="531254" cy="1065545"/>
          </a:xfrm>
        </p:grpSpPr>
        <p:sp>
          <p:nvSpPr>
            <p:cNvPr id="189" name="Abgerundetes Rechteck 1103">
              <a:extLst>
                <a:ext uri="{FF2B5EF4-FFF2-40B4-BE49-F238E27FC236}">
                  <a16:creationId xmlns:a16="http://schemas.microsoft.com/office/drawing/2014/main" id="{FD92EDC6-D329-682A-3F1A-FFA27423E2B9}"/>
                </a:ext>
              </a:extLst>
            </p:cNvPr>
            <p:cNvSpPr/>
            <p:nvPr/>
          </p:nvSpPr>
          <p:spPr>
            <a:xfrm rot="11098902" flipH="1">
              <a:off x="2221469" y="2714242"/>
              <a:ext cx="494883" cy="585419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0" name="Ecken des Rechtecks auf der gleichen Seite schneiden 1104">
              <a:extLst>
                <a:ext uri="{FF2B5EF4-FFF2-40B4-BE49-F238E27FC236}">
                  <a16:creationId xmlns:a16="http://schemas.microsoft.com/office/drawing/2014/main" id="{5BC15C36-915C-C9F9-7D3E-F544A546B28B}"/>
                </a:ext>
              </a:extLst>
            </p:cNvPr>
            <p:cNvSpPr/>
            <p:nvPr/>
          </p:nvSpPr>
          <p:spPr>
            <a:xfrm rot="11098902" flipH="1">
              <a:off x="2241721" y="2970629"/>
              <a:ext cx="449894" cy="939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1" name="Rechteck 190">
              <a:extLst>
                <a:ext uri="{FF2B5EF4-FFF2-40B4-BE49-F238E27FC236}">
                  <a16:creationId xmlns:a16="http://schemas.microsoft.com/office/drawing/2014/main" id="{2386E1FF-B707-00F6-5950-C0A3B908C697}"/>
                </a:ext>
              </a:extLst>
            </p:cNvPr>
            <p:cNvSpPr/>
            <p:nvPr/>
          </p:nvSpPr>
          <p:spPr>
            <a:xfrm rot="11098902" flipH="1">
              <a:off x="2246565" y="2741770"/>
              <a:ext cx="44989" cy="1879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2" name="Rechteck 191">
              <a:extLst>
                <a:ext uri="{FF2B5EF4-FFF2-40B4-BE49-F238E27FC236}">
                  <a16:creationId xmlns:a16="http://schemas.microsoft.com/office/drawing/2014/main" id="{DEFBF6AB-B897-9145-0604-72833D5B4CBD}"/>
                </a:ext>
              </a:extLst>
            </p:cNvPr>
            <p:cNvSpPr/>
            <p:nvPr/>
          </p:nvSpPr>
          <p:spPr>
            <a:xfrm rot="11098902" flipH="1">
              <a:off x="2665955" y="2779436"/>
              <a:ext cx="44989" cy="1879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3" name="Abgerundetes Rechteck 1109">
              <a:extLst>
                <a:ext uri="{FF2B5EF4-FFF2-40B4-BE49-F238E27FC236}">
                  <a16:creationId xmlns:a16="http://schemas.microsoft.com/office/drawing/2014/main" id="{1FD0913F-D0F8-71D5-6548-5A2A9E0B3779}"/>
                </a:ext>
              </a:extLst>
            </p:cNvPr>
            <p:cNvSpPr/>
            <p:nvPr/>
          </p:nvSpPr>
          <p:spPr>
            <a:xfrm rot="11098902" flipH="1">
              <a:off x="2279939" y="2234116"/>
              <a:ext cx="472784" cy="517420"/>
            </a:xfrm>
            <a:prstGeom prst="roundRect">
              <a:avLst>
                <a:gd name="adj" fmla="val 794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657085645">
                    <a:custGeom>
                      <a:avLst/>
                      <a:gdLst>
                        <a:gd name="connsiteX0" fmla="*/ 0 w 472784"/>
                        <a:gd name="connsiteY0" fmla="*/ 3754 h 517420"/>
                        <a:gd name="connsiteX1" fmla="*/ 3754 w 472784"/>
                        <a:gd name="connsiteY1" fmla="*/ 0 h 517420"/>
                        <a:gd name="connsiteX2" fmla="*/ 469030 w 472784"/>
                        <a:gd name="connsiteY2" fmla="*/ 0 h 517420"/>
                        <a:gd name="connsiteX3" fmla="*/ 472784 w 472784"/>
                        <a:gd name="connsiteY3" fmla="*/ 3754 h 517420"/>
                        <a:gd name="connsiteX4" fmla="*/ 472784 w 472784"/>
                        <a:gd name="connsiteY4" fmla="*/ 513666 h 517420"/>
                        <a:gd name="connsiteX5" fmla="*/ 469030 w 472784"/>
                        <a:gd name="connsiteY5" fmla="*/ 517420 h 517420"/>
                        <a:gd name="connsiteX6" fmla="*/ 3754 w 472784"/>
                        <a:gd name="connsiteY6" fmla="*/ 517420 h 517420"/>
                        <a:gd name="connsiteX7" fmla="*/ 0 w 472784"/>
                        <a:gd name="connsiteY7" fmla="*/ 513666 h 517420"/>
                        <a:gd name="connsiteX8" fmla="*/ 0 w 472784"/>
                        <a:gd name="connsiteY8" fmla="*/ 3754 h 51742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472784" h="517420" extrusionOk="0">
                          <a:moveTo>
                            <a:pt x="0" y="3754"/>
                          </a:moveTo>
                          <a:cubicBezTo>
                            <a:pt x="-476" y="1596"/>
                            <a:pt x="1664" y="-99"/>
                            <a:pt x="3754" y="0"/>
                          </a:cubicBezTo>
                          <a:cubicBezTo>
                            <a:pt x="105778" y="22275"/>
                            <a:pt x="333861" y="-12305"/>
                            <a:pt x="469030" y="0"/>
                          </a:cubicBezTo>
                          <a:cubicBezTo>
                            <a:pt x="470822" y="-35"/>
                            <a:pt x="472737" y="1648"/>
                            <a:pt x="472784" y="3754"/>
                          </a:cubicBezTo>
                          <a:cubicBezTo>
                            <a:pt x="469672" y="247074"/>
                            <a:pt x="495463" y="286801"/>
                            <a:pt x="472784" y="513666"/>
                          </a:cubicBezTo>
                          <a:cubicBezTo>
                            <a:pt x="472477" y="515463"/>
                            <a:pt x="471175" y="517365"/>
                            <a:pt x="469030" y="517420"/>
                          </a:cubicBezTo>
                          <a:cubicBezTo>
                            <a:pt x="261688" y="523206"/>
                            <a:pt x="219558" y="533266"/>
                            <a:pt x="3754" y="517420"/>
                          </a:cubicBezTo>
                          <a:cubicBezTo>
                            <a:pt x="2000" y="517352"/>
                            <a:pt x="-64" y="515559"/>
                            <a:pt x="0" y="513666"/>
                          </a:cubicBezTo>
                          <a:cubicBezTo>
                            <a:pt x="18134" y="317568"/>
                            <a:pt x="-25287" y="140925"/>
                            <a:pt x="0" y="3754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194" name="Gruppierung 1111">
              <a:extLst>
                <a:ext uri="{FF2B5EF4-FFF2-40B4-BE49-F238E27FC236}">
                  <a16:creationId xmlns:a16="http://schemas.microsoft.com/office/drawing/2014/main" id="{1E38D968-2EF7-D287-1B69-019F8D781912}"/>
                </a:ext>
              </a:extLst>
            </p:cNvPr>
            <p:cNvGrpSpPr/>
            <p:nvPr/>
          </p:nvGrpSpPr>
          <p:grpSpPr>
            <a:xfrm rot="11098902">
              <a:off x="2262687" y="3243719"/>
              <a:ext cx="368095" cy="35299"/>
              <a:chOff x="3258964" y="1391568"/>
              <a:chExt cx="648072" cy="72008"/>
            </a:xfrm>
          </p:grpSpPr>
          <p:sp>
            <p:nvSpPr>
              <p:cNvPr id="196" name="Oval 1112">
                <a:extLst>
                  <a:ext uri="{FF2B5EF4-FFF2-40B4-BE49-F238E27FC236}">
                    <a16:creationId xmlns:a16="http://schemas.microsoft.com/office/drawing/2014/main" id="{87702B59-25AE-374E-6FF8-751FBCCAFEDF}"/>
                  </a:ext>
                </a:extLst>
              </p:cNvPr>
              <p:cNvSpPr/>
              <p:nvPr/>
            </p:nvSpPr>
            <p:spPr>
              <a:xfrm>
                <a:off x="3258964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7" name="Oval 1113">
                <a:extLst>
                  <a:ext uri="{FF2B5EF4-FFF2-40B4-BE49-F238E27FC236}">
                    <a16:creationId xmlns:a16="http://schemas.microsoft.com/office/drawing/2014/main" id="{A8A46106-8E49-67D5-B55C-75A63EB35FFF}"/>
                  </a:ext>
                </a:extLst>
              </p:cNvPr>
              <p:cNvSpPr/>
              <p:nvPr/>
            </p:nvSpPr>
            <p:spPr>
              <a:xfrm>
                <a:off x="3763020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95" name="Rechteck: abgerundete Ecken 194">
              <a:extLst>
                <a:ext uri="{FF2B5EF4-FFF2-40B4-BE49-F238E27FC236}">
                  <a16:creationId xmlns:a16="http://schemas.microsoft.com/office/drawing/2014/main" id="{23B270AA-0ACB-5792-4D9F-5B26DEA8CDB3}"/>
                </a:ext>
              </a:extLst>
            </p:cNvPr>
            <p:cNvSpPr/>
            <p:nvPr/>
          </p:nvSpPr>
          <p:spPr>
            <a:xfrm rot="277146">
              <a:off x="2266090" y="2758694"/>
              <a:ext cx="427941" cy="209077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98" name="Auto 01">
            <a:extLst>
              <a:ext uri="{FF2B5EF4-FFF2-40B4-BE49-F238E27FC236}">
                <a16:creationId xmlns:a16="http://schemas.microsoft.com/office/drawing/2014/main" id="{844E0E73-1BD0-556F-A28B-1908BD8751B1}"/>
              </a:ext>
            </a:extLst>
          </p:cNvPr>
          <p:cNvGrpSpPr/>
          <p:nvPr/>
        </p:nvGrpSpPr>
        <p:grpSpPr>
          <a:xfrm rot="9628803" flipH="1">
            <a:off x="3102866" y="1432222"/>
            <a:ext cx="123616" cy="192973"/>
            <a:chOff x="4644008" y="1340768"/>
            <a:chExt cx="792088" cy="1656184"/>
          </a:xfrm>
        </p:grpSpPr>
        <p:sp>
          <p:nvSpPr>
            <p:cNvPr id="199" name="Abgerundetes Rechteck 1103">
              <a:extLst>
                <a:ext uri="{FF2B5EF4-FFF2-40B4-BE49-F238E27FC236}">
                  <a16:creationId xmlns:a16="http://schemas.microsoft.com/office/drawing/2014/main" id="{071E5679-769B-C557-46B2-F9D6D582D6C9}"/>
                </a:ext>
              </a:extLst>
            </p:cNvPr>
            <p:cNvSpPr/>
            <p:nvPr/>
          </p:nvSpPr>
          <p:spPr>
            <a:xfrm>
              <a:off x="4644008" y="1340768"/>
              <a:ext cx="792088" cy="1656184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0" name="Ecken des Rechtecks auf der gleichen Seite schneiden 1104">
              <a:extLst>
                <a:ext uri="{FF2B5EF4-FFF2-40B4-BE49-F238E27FC236}">
                  <a16:creationId xmlns:a16="http://schemas.microsoft.com/office/drawing/2014/main" id="{C08CF253-520B-B501-7D6A-4FFF8687AA28}"/>
                </a:ext>
              </a:extLst>
            </p:cNvPr>
            <p:cNvSpPr/>
            <p:nvPr/>
          </p:nvSpPr>
          <p:spPr>
            <a:xfrm>
              <a:off x="4677916" y="1700808"/>
              <a:ext cx="720080" cy="14401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1" name="Rechteck 200">
              <a:extLst>
                <a:ext uri="{FF2B5EF4-FFF2-40B4-BE49-F238E27FC236}">
                  <a16:creationId xmlns:a16="http://schemas.microsoft.com/office/drawing/2014/main" id="{A013A515-32D5-0CB7-BD75-675ACEF76A49}"/>
                </a:ext>
              </a:extLst>
            </p:cNvPr>
            <p:cNvSpPr/>
            <p:nvPr/>
          </p:nvSpPr>
          <p:spPr>
            <a:xfrm>
              <a:off x="5364088" y="191683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2" name="Rechteck 201">
              <a:extLst>
                <a:ext uri="{FF2B5EF4-FFF2-40B4-BE49-F238E27FC236}">
                  <a16:creationId xmlns:a16="http://schemas.microsoft.com/office/drawing/2014/main" id="{7F9FD6FD-24C1-90CE-8517-32BD015EC0B0}"/>
                </a:ext>
              </a:extLst>
            </p:cNvPr>
            <p:cNvSpPr/>
            <p:nvPr/>
          </p:nvSpPr>
          <p:spPr>
            <a:xfrm>
              <a:off x="4644008" y="191683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3" name="Rechteck 202">
              <a:extLst>
                <a:ext uri="{FF2B5EF4-FFF2-40B4-BE49-F238E27FC236}">
                  <a16:creationId xmlns:a16="http://schemas.microsoft.com/office/drawing/2014/main" id="{8A076DAD-9FE1-D18B-9EC6-6B287504B41A}"/>
                </a:ext>
              </a:extLst>
            </p:cNvPr>
            <p:cNvSpPr/>
            <p:nvPr/>
          </p:nvSpPr>
          <p:spPr>
            <a:xfrm>
              <a:off x="5364088" y="227687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4" name="Rechteck 203">
              <a:extLst>
                <a:ext uri="{FF2B5EF4-FFF2-40B4-BE49-F238E27FC236}">
                  <a16:creationId xmlns:a16="http://schemas.microsoft.com/office/drawing/2014/main" id="{7337381E-3614-5C04-FCE6-79B058469F17}"/>
                </a:ext>
              </a:extLst>
            </p:cNvPr>
            <p:cNvSpPr/>
            <p:nvPr/>
          </p:nvSpPr>
          <p:spPr>
            <a:xfrm>
              <a:off x="4644008" y="227687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5" name="Abgerundetes Rechteck 1109">
              <a:extLst>
                <a:ext uri="{FF2B5EF4-FFF2-40B4-BE49-F238E27FC236}">
                  <a16:creationId xmlns:a16="http://schemas.microsoft.com/office/drawing/2014/main" id="{9555C593-CBFE-CB0E-B3E0-DBB07F62F583}"/>
                </a:ext>
              </a:extLst>
            </p:cNvPr>
            <p:cNvSpPr/>
            <p:nvPr/>
          </p:nvSpPr>
          <p:spPr>
            <a:xfrm>
              <a:off x="4716014" y="1844822"/>
              <a:ext cx="648071" cy="1081761"/>
            </a:xfrm>
            <a:prstGeom prst="roundRect">
              <a:avLst>
                <a:gd name="adj" fmla="val 794"/>
              </a:avLst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6" name="Abgerundetes Rechteck 1110">
              <a:extLst>
                <a:ext uri="{FF2B5EF4-FFF2-40B4-BE49-F238E27FC236}">
                  <a16:creationId xmlns:a16="http://schemas.microsoft.com/office/drawing/2014/main" id="{572DEE82-915A-44B6-55F4-99A066A99979}"/>
                </a:ext>
              </a:extLst>
            </p:cNvPr>
            <p:cNvSpPr/>
            <p:nvPr/>
          </p:nvSpPr>
          <p:spPr>
            <a:xfrm>
              <a:off x="4644008" y="1340768"/>
              <a:ext cx="792088" cy="1656184"/>
            </a:xfrm>
            <a:prstGeom prst="round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07" name="Gruppierung 1111">
              <a:extLst>
                <a:ext uri="{FF2B5EF4-FFF2-40B4-BE49-F238E27FC236}">
                  <a16:creationId xmlns:a16="http://schemas.microsoft.com/office/drawing/2014/main" id="{2B115AA0-C80E-E482-312A-9AD22E9CC183}"/>
                </a:ext>
              </a:extLst>
            </p:cNvPr>
            <p:cNvGrpSpPr/>
            <p:nvPr/>
          </p:nvGrpSpPr>
          <p:grpSpPr>
            <a:xfrm flipH="1">
              <a:off x="4745474" y="1370930"/>
              <a:ext cx="589156" cy="54101"/>
              <a:chOff x="3258964" y="1391568"/>
              <a:chExt cx="648072" cy="72008"/>
            </a:xfrm>
          </p:grpSpPr>
          <p:sp>
            <p:nvSpPr>
              <p:cNvPr id="208" name="Oval 1112">
                <a:extLst>
                  <a:ext uri="{FF2B5EF4-FFF2-40B4-BE49-F238E27FC236}">
                    <a16:creationId xmlns:a16="http://schemas.microsoft.com/office/drawing/2014/main" id="{EE4837D7-ED1A-5C7F-AE14-8EE123D6E8B3}"/>
                  </a:ext>
                </a:extLst>
              </p:cNvPr>
              <p:cNvSpPr/>
              <p:nvPr/>
            </p:nvSpPr>
            <p:spPr>
              <a:xfrm>
                <a:off x="3258964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09" name="Oval 1113">
                <a:extLst>
                  <a:ext uri="{FF2B5EF4-FFF2-40B4-BE49-F238E27FC236}">
                    <a16:creationId xmlns:a16="http://schemas.microsoft.com/office/drawing/2014/main" id="{482EA796-31AB-9609-9E22-EAB523A78DC5}"/>
                  </a:ext>
                </a:extLst>
              </p:cNvPr>
              <p:cNvSpPr/>
              <p:nvPr/>
            </p:nvSpPr>
            <p:spPr>
              <a:xfrm>
                <a:off x="3763020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210" name="Auto 01">
            <a:extLst>
              <a:ext uri="{FF2B5EF4-FFF2-40B4-BE49-F238E27FC236}">
                <a16:creationId xmlns:a16="http://schemas.microsoft.com/office/drawing/2014/main" id="{BF09C0AD-97B1-FEA6-48E6-42DDBC6FE71F}"/>
              </a:ext>
            </a:extLst>
          </p:cNvPr>
          <p:cNvGrpSpPr/>
          <p:nvPr/>
        </p:nvGrpSpPr>
        <p:grpSpPr>
          <a:xfrm rot="11060266" flipH="1">
            <a:off x="3469817" y="1334701"/>
            <a:ext cx="123616" cy="192973"/>
            <a:chOff x="4644008" y="1340768"/>
            <a:chExt cx="792088" cy="1656184"/>
          </a:xfrm>
        </p:grpSpPr>
        <p:sp>
          <p:nvSpPr>
            <p:cNvPr id="211" name="Abgerundetes Rechteck 1103">
              <a:extLst>
                <a:ext uri="{FF2B5EF4-FFF2-40B4-BE49-F238E27FC236}">
                  <a16:creationId xmlns:a16="http://schemas.microsoft.com/office/drawing/2014/main" id="{095CB709-75BE-6AA0-1B66-4E081D89A2F5}"/>
                </a:ext>
              </a:extLst>
            </p:cNvPr>
            <p:cNvSpPr/>
            <p:nvPr/>
          </p:nvSpPr>
          <p:spPr>
            <a:xfrm>
              <a:off x="4644008" y="1340768"/>
              <a:ext cx="792088" cy="1656184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2" name="Ecken des Rechtecks auf der gleichen Seite schneiden 1104">
              <a:extLst>
                <a:ext uri="{FF2B5EF4-FFF2-40B4-BE49-F238E27FC236}">
                  <a16:creationId xmlns:a16="http://schemas.microsoft.com/office/drawing/2014/main" id="{CA39BEA9-ACD8-C88D-60AE-2B1FE8065FDA}"/>
                </a:ext>
              </a:extLst>
            </p:cNvPr>
            <p:cNvSpPr/>
            <p:nvPr/>
          </p:nvSpPr>
          <p:spPr>
            <a:xfrm>
              <a:off x="4677916" y="1700808"/>
              <a:ext cx="720080" cy="14401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3" name="Rechteck 212">
              <a:extLst>
                <a:ext uri="{FF2B5EF4-FFF2-40B4-BE49-F238E27FC236}">
                  <a16:creationId xmlns:a16="http://schemas.microsoft.com/office/drawing/2014/main" id="{9172A837-660C-EA6D-0262-A6DC2A7C7ACC}"/>
                </a:ext>
              </a:extLst>
            </p:cNvPr>
            <p:cNvSpPr/>
            <p:nvPr/>
          </p:nvSpPr>
          <p:spPr>
            <a:xfrm>
              <a:off x="5364088" y="191683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4" name="Rechteck 213">
              <a:extLst>
                <a:ext uri="{FF2B5EF4-FFF2-40B4-BE49-F238E27FC236}">
                  <a16:creationId xmlns:a16="http://schemas.microsoft.com/office/drawing/2014/main" id="{41289160-AA26-F1BB-9A12-E04F92E758FC}"/>
                </a:ext>
              </a:extLst>
            </p:cNvPr>
            <p:cNvSpPr/>
            <p:nvPr/>
          </p:nvSpPr>
          <p:spPr>
            <a:xfrm>
              <a:off x="4644008" y="191683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5" name="Rechteck 214">
              <a:extLst>
                <a:ext uri="{FF2B5EF4-FFF2-40B4-BE49-F238E27FC236}">
                  <a16:creationId xmlns:a16="http://schemas.microsoft.com/office/drawing/2014/main" id="{2123F3E4-7DF3-B230-8EC2-F9B8FACB0B3A}"/>
                </a:ext>
              </a:extLst>
            </p:cNvPr>
            <p:cNvSpPr/>
            <p:nvPr/>
          </p:nvSpPr>
          <p:spPr>
            <a:xfrm>
              <a:off x="5364088" y="227687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6" name="Rechteck 215">
              <a:extLst>
                <a:ext uri="{FF2B5EF4-FFF2-40B4-BE49-F238E27FC236}">
                  <a16:creationId xmlns:a16="http://schemas.microsoft.com/office/drawing/2014/main" id="{BF4C059A-F594-0ABC-91F4-70AA302860D5}"/>
                </a:ext>
              </a:extLst>
            </p:cNvPr>
            <p:cNvSpPr/>
            <p:nvPr/>
          </p:nvSpPr>
          <p:spPr>
            <a:xfrm>
              <a:off x="4644008" y="227687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7" name="Abgerundetes Rechteck 1109">
              <a:extLst>
                <a:ext uri="{FF2B5EF4-FFF2-40B4-BE49-F238E27FC236}">
                  <a16:creationId xmlns:a16="http://schemas.microsoft.com/office/drawing/2014/main" id="{6BDC2557-6333-E4D9-5B26-0B0D9E3102C3}"/>
                </a:ext>
              </a:extLst>
            </p:cNvPr>
            <p:cNvSpPr/>
            <p:nvPr/>
          </p:nvSpPr>
          <p:spPr>
            <a:xfrm>
              <a:off x="4716014" y="1844822"/>
              <a:ext cx="648071" cy="1081761"/>
            </a:xfrm>
            <a:prstGeom prst="roundRect">
              <a:avLst>
                <a:gd name="adj" fmla="val 794"/>
              </a:avLst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8" name="Abgerundetes Rechteck 1110">
              <a:extLst>
                <a:ext uri="{FF2B5EF4-FFF2-40B4-BE49-F238E27FC236}">
                  <a16:creationId xmlns:a16="http://schemas.microsoft.com/office/drawing/2014/main" id="{4FBB11DB-ECDB-468A-1BA1-2E8E23DA682B}"/>
                </a:ext>
              </a:extLst>
            </p:cNvPr>
            <p:cNvSpPr/>
            <p:nvPr/>
          </p:nvSpPr>
          <p:spPr>
            <a:xfrm>
              <a:off x="4644008" y="1340768"/>
              <a:ext cx="792088" cy="1656184"/>
            </a:xfrm>
            <a:prstGeom prst="round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19" name="Gruppierung 1111">
              <a:extLst>
                <a:ext uri="{FF2B5EF4-FFF2-40B4-BE49-F238E27FC236}">
                  <a16:creationId xmlns:a16="http://schemas.microsoft.com/office/drawing/2014/main" id="{F2FF42C3-46F2-0073-DC52-64738E5760FD}"/>
                </a:ext>
              </a:extLst>
            </p:cNvPr>
            <p:cNvGrpSpPr/>
            <p:nvPr/>
          </p:nvGrpSpPr>
          <p:grpSpPr>
            <a:xfrm flipH="1">
              <a:off x="4745474" y="1370930"/>
              <a:ext cx="589156" cy="54101"/>
              <a:chOff x="3258964" y="1391568"/>
              <a:chExt cx="648072" cy="72008"/>
            </a:xfrm>
          </p:grpSpPr>
          <p:sp>
            <p:nvSpPr>
              <p:cNvPr id="220" name="Oval 1112">
                <a:extLst>
                  <a:ext uri="{FF2B5EF4-FFF2-40B4-BE49-F238E27FC236}">
                    <a16:creationId xmlns:a16="http://schemas.microsoft.com/office/drawing/2014/main" id="{33D6A7D2-94F6-22BC-C660-862B465D3601}"/>
                  </a:ext>
                </a:extLst>
              </p:cNvPr>
              <p:cNvSpPr/>
              <p:nvPr/>
            </p:nvSpPr>
            <p:spPr>
              <a:xfrm>
                <a:off x="3258964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21" name="Oval 1113">
                <a:extLst>
                  <a:ext uri="{FF2B5EF4-FFF2-40B4-BE49-F238E27FC236}">
                    <a16:creationId xmlns:a16="http://schemas.microsoft.com/office/drawing/2014/main" id="{3644BF98-651C-D8DC-6E90-F3F07B7FA7F6}"/>
                  </a:ext>
                </a:extLst>
              </p:cNvPr>
              <p:cNvSpPr/>
              <p:nvPr/>
            </p:nvSpPr>
            <p:spPr>
              <a:xfrm>
                <a:off x="3763020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222" name="Transporter mit Ladefäche">
            <a:extLst>
              <a:ext uri="{FF2B5EF4-FFF2-40B4-BE49-F238E27FC236}">
                <a16:creationId xmlns:a16="http://schemas.microsoft.com/office/drawing/2014/main" id="{4D17BCFF-E333-4FFF-B808-3232758554DE}"/>
              </a:ext>
            </a:extLst>
          </p:cNvPr>
          <p:cNvGrpSpPr/>
          <p:nvPr/>
        </p:nvGrpSpPr>
        <p:grpSpPr>
          <a:xfrm rot="19965361">
            <a:off x="3200655" y="1793462"/>
            <a:ext cx="119260" cy="193776"/>
            <a:chOff x="2221469" y="2234116"/>
            <a:chExt cx="531254" cy="1065545"/>
          </a:xfrm>
        </p:grpSpPr>
        <p:sp>
          <p:nvSpPr>
            <p:cNvPr id="223" name="Abgerundetes Rechteck 1103">
              <a:extLst>
                <a:ext uri="{FF2B5EF4-FFF2-40B4-BE49-F238E27FC236}">
                  <a16:creationId xmlns:a16="http://schemas.microsoft.com/office/drawing/2014/main" id="{55EBA60E-5E80-B107-B5DD-DC5630A641A8}"/>
                </a:ext>
              </a:extLst>
            </p:cNvPr>
            <p:cNvSpPr/>
            <p:nvPr/>
          </p:nvSpPr>
          <p:spPr>
            <a:xfrm rot="11098902" flipH="1">
              <a:off x="2221469" y="2714242"/>
              <a:ext cx="494883" cy="585419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4" name="Ecken des Rechtecks auf der gleichen Seite schneiden 1104">
              <a:extLst>
                <a:ext uri="{FF2B5EF4-FFF2-40B4-BE49-F238E27FC236}">
                  <a16:creationId xmlns:a16="http://schemas.microsoft.com/office/drawing/2014/main" id="{2A3A0392-FDBE-FA09-123D-6DAC86590BC8}"/>
                </a:ext>
              </a:extLst>
            </p:cNvPr>
            <p:cNvSpPr/>
            <p:nvPr/>
          </p:nvSpPr>
          <p:spPr>
            <a:xfrm rot="11098902" flipH="1">
              <a:off x="2241721" y="2970629"/>
              <a:ext cx="449894" cy="939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5" name="Rechteck 224">
              <a:extLst>
                <a:ext uri="{FF2B5EF4-FFF2-40B4-BE49-F238E27FC236}">
                  <a16:creationId xmlns:a16="http://schemas.microsoft.com/office/drawing/2014/main" id="{0E84BDCB-3A36-C8A3-D7BD-66466E9DC5A7}"/>
                </a:ext>
              </a:extLst>
            </p:cNvPr>
            <p:cNvSpPr/>
            <p:nvPr/>
          </p:nvSpPr>
          <p:spPr>
            <a:xfrm rot="11098902" flipH="1">
              <a:off x="2246565" y="2741770"/>
              <a:ext cx="44989" cy="1879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6" name="Rechteck 225">
              <a:extLst>
                <a:ext uri="{FF2B5EF4-FFF2-40B4-BE49-F238E27FC236}">
                  <a16:creationId xmlns:a16="http://schemas.microsoft.com/office/drawing/2014/main" id="{8C32BDAF-4BAB-BEE7-DF3D-387FA7D9DF5D}"/>
                </a:ext>
              </a:extLst>
            </p:cNvPr>
            <p:cNvSpPr/>
            <p:nvPr/>
          </p:nvSpPr>
          <p:spPr>
            <a:xfrm rot="11098902" flipH="1">
              <a:off x="2665955" y="2779436"/>
              <a:ext cx="44989" cy="1879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7" name="Abgerundetes Rechteck 1109">
              <a:extLst>
                <a:ext uri="{FF2B5EF4-FFF2-40B4-BE49-F238E27FC236}">
                  <a16:creationId xmlns:a16="http://schemas.microsoft.com/office/drawing/2014/main" id="{6256F543-CA83-4B00-4505-A7DB6885E6BE}"/>
                </a:ext>
              </a:extLst>
            </p:cNvPr>
            <p:cNvSpPr/>
            <p:nvPr/>
          </p:nvSpPr>
          <p:spPr>
            <a:xfrm rot="11098902" flipH="1">
              <a:off x="2279939" y="2234116"/>
              <a:ext cx="472784" cy="517420"/>
            </a:xfrm>
            <a:prstGeom prst="roundRect">
              <a:avLst>
                <a:gd name="adj" fmla="val 794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657085645">
                    <a:custGeom>
                      <a:avLst/>
                      <a:gdLst>
                        <a:gd name="connsiteX0" fmla="*/ 0 w 472784"/>
                        <a:gd name="connsiteY0" fmla="*/ 3754 h 517420"/>
                        <a:gd name="connsiteX1" fmla="*/ 3754 w 472784"/>
                        <a:gd name="connsiteY1" fmla="*/ 0 h 517420"/>
                        <a:gd name="connsiteX2" fmla="*/ 469030 w 472784"/>
                        <a:gd name="connsiteY2" fmla="*/ 0 h 517420"/>
                        <a:gd name="connsiteX3" fmla="*/ 472784 w 472784"/>
                        <a:gd name="connsiteY3" fmla="*/ 3754 h 517420"/>
                        <a:gd name="connsiteX4" fmla="*/ 472784 w 472784"/>
                        <a:gd name="connsiteY4" fmla="*/ 513666 h 517420"/>
                        <a:gd name="connsiteX5" fmla="*/ 469030 w 472784"/>
                        <a:gd name="connsiteY5" fmla="*/ 517420 h 517420"/>
                        <a:gd name="connsiteX6" fmla="*/ 3754 w 472784"/>
                        <a:gd name="connsiteY6" fmla="*/ 517420 h 517420"/>
                        <a:gd name="connsiteX7" fmla="*/ 0 w 472784"/>
                        <a:gd name="connsiteY7" fmla="*/ 513666 h 517420"/>
                        <a:gd name="connsiteX8" fmla="*/ 0 w 472784"/>
                        <a:gd name="connsiteY8" fmla="*/ 3754 h 51742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472784" h="517420" extrusionOk="0">
                          <a:moveTo>
                            <a:pt x="0" y="3754"/>
                          </a:moveTo>
                          <a:cubicBezTo>
                            <a:pt x="-476" y="1596"/>
                            <a:pt x="1664" y="-99"/>
                            <a:pt x="3754" y="0"/>
                          </a:cubicBezTo>
                          <a:cubicBezTo>
                            <a:pt x="105778" y="22275"/>
                            <a:pt x="333861" y="-12305"/>
                            <a:pt x="469030" y="0"/>
                          </a:cubicBezTo>
                          <a:cubicBezTo>
                            <a:pt x="470822" y="-35"/>
                            <a:pt x="472737" y="1648"/>
                            <a:pt x="472784" y="3754"/>
                          </a:cubicBezTo>
                          <a:cubicBezTo>
                            <a:pt x="469672" y="247074"/>
                            <a:pt x="495463" y="286801"/>
                            <a:pt x="472784" y="513666"/>
                          </a:cubicBezTo>
                          <a:cubicBezTo>
                            <a:pt x="472477" y="515463"/>
                            <a:pt x="471175" y="517365"/>
                            <a:pt x="469030" y="517420"/>
                          </a:cubicBezTo>
                          <a:cubicBezTo>
                            <a:pt x="261688" y="523206"/>
                            <a:pt x="219558" y="533266"/>
                            <a:pt x="3754" y="517420"/>
                          </a:cubicBezTo>
                          <a:cubicBezTo>
                            <a:pt x="2000" y="517352"/>
                            <a:pt x="-64" y="515559"/>
                            <a:pt x="0" y="513666"/>
                          </a:cubicBezTo>
                          <a:cubicBezTo>
                            <a:pt x="18134" y="317568"/>
                            <a:pt x="-25287" y="140925"/>
                            <a:pt x="0" y="3754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228" name="Gruppierung 1111">
              <a:extLst>
                <a:ext uri="{FF2B5EF4-FFF2-40B4-BE49-F238E27FC236}">
                  <a16:creationId xmlns:a16="http://schemas.microsoft.com/office/drawing/2014/main" id="{04896579-26CD-DA7C-6948-4ED95D11F149}"/>
                </a:ext>
              </a:extLst>
            </p:cNvPr>
            <p:cNvGrpSpPr/>
            <p:nvPr/>
          </p:nvGrpSpPr>
          <p:grpSpPr>
            <a:xfrm rot="11098902">
              <a:off x="2262687" y="3243719"/>
              <a:ext cx="368095" cy="35299"/>
              <a:chOff x="3258964" y="1391568"/>
              <a:chExt cx="648072" cy="72008"/>
            </a:xfrm>
          </p:grpSpPr>
          <p:sp>
            <p:nvSpPr>
              <p:cNvPr id="230" name="Oval 1112">
                <a:extLst>
                  <a:ext uri="{FF2B5EF4-FFF2-40B4-BE49-F238E27FC236}">
                    <a16:creationId xmlns:a16="http://schemas.microsoft.com/office/drawing/2014/main" id="{A95B0C23-7CCD-6674-92E6-BE48BEF9F9E4}"/>
                  </a:ext>
                </a:extLst>
              </p:cNvPr>
              <p:cNvSpPr/>
              <p:nvPr/>
            </p:nvSpPr>
            <p:spPr>
              <a:xfrm>
                <a:off x="3258964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31" name="Oval 1113">
                <a:extLst>
                  <a:ext uri="{FF2B5EF4-FFF2-40B4-BE49-F238E27FC236}">
                    <a16:creationId xmlns:a16="http://schemas.microsoft.com/office/drawing/2014/main" id="{DA673DE4-FE3D-6C7A-FF72-9EBEA69A0574}"/>
                  </a:ext>
                </a:extLst>
              </p:cNvPr>
              <p:cNvSpPr/>
              <p:nvPr/>
            </p:nvSpPr>
            <p:spPr>
              <a:xfrm>
                <a:off x="3763020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229" name="Rechteck: abgerundete Ecken 228">
              <a:extLst>
                <a:ext uri="{FF2B5EF4-FFF2-40B4-BE49-F238E27FC236}">
                  <a16:creationId xmlns:a16="http://schemas.microsoft.com/office/drawing/2014/main" id="{B953CD22-C1CF-E120-0223-F477DD6CBF80}"/>
                </a:ext>
              </a:extLst>
            </p:cNvPr>
            <p:cNvSpPr/>
            <p:nvPr/>
          </p:nvSpPr>
          <p:spPr>
            <a:xfrm rot="277146">
              <a:off x="2266090" y="2758694"/>
              <a:ext cx="427941" cy="209077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32" name="Transporter mit Ladefäche">
            <a:extLst>
              <a:ext uri="{FF2B5EF4-FFF2-40B4-BE49-F238E27FC236}">
                <a16:creationId xmlns:a16="http://schemas.microsoft.com/office/drawing/2014/main" id="{8569F0CC-F547-E73A-5066-2592DD1AB72B}"/>
              </a:ext>
            </a:extLst>
          </p:cNvPr>
          <p:cNvGrpSpPr/>
          <p:nvPr/>
        </p:nvGrpSpPr>
        <p:grpSpPr>
          <a:xfrm rot="4916391">
            <a:off x="3424653" y="2110660"/>
            <a:ext cx="119260" cy="193776"/>
            <a:chOff x="2221469" y="2234116"/>
            <a:chExt cx="531254" cy="1065545"/>
          </a:xfrm>
        </p:grpSpPr>
        <p:sp>
          <p:nvSpPr>
            <p:cNvPr id="233" name="Abgerundetes Rechteck 1103">
              <a:extLst>
                <a:ext uri="{FF2B5EF4-FFF2-40B4-BE49-F238E27FC236}">
                  <a16:creationId xmlns:a16="http://schemas.microsoft.com/office/drawing/2014/main" id="{91A83594-09A3-098D-59B0-C00C1479B80F}"/>
                </a:ext>
              </a:extLst>
            </p:cNvPr>
            <p:cNvSpPr/>
            <p:nvPr/>
          </p:nvSpPr>
          <p:spPr>
            <a:xfrm rot="11098902" flipH="1">
              <a:off x="2221469" y="2714242"/>
              <a:ext cx="494883" cy="585419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4" name="Ecken des Rechtecks auf der gleichen Seite schneiden 1104">
              <a:extLst>
                <a:ext uri="{FF2B5EF4-FFF2-40B4-BE49-F238E27FC236}">
                  <a16:creationId xmlns:a16="http://schemas.microsoft.com/office/drawing/2014/main" id="{A28C9627-4B03-D8CA-B82E-2946287AFBC7}"/>
                </a:ext>
              </a:extLst>
            </p:cNvPr>
            <p:cNvSpPr/>
            <p:nvPr/>
          </p:nvSpPr>
          <p:spPr>
            <a:xfrm rot="11098902" flipH="1">
              <a:off x="2241721" y="2970629"/>
              <a:ext cx="449894" cy="939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5" name="Rechteck 234">
              <a:extLst>
                <a:ext uri="{FF2B5EF4-FFF2-40B4-BE49-F238E27FC236}">
                  <a16:creationId xmlns:a16="http://schemas.microsoft.com/office/drawing/2014/main" id="{316CD03C-4D14-BC13-6873-3B314DA53A30}"/>
                </a:ext>
              </a:extLst>
            </p:cNvPr>
            <p:cNvSpPr/>
            <p:nvPr/>
          </p:nvSpPr>
          <p:spPr>
            <a:xfrm rot="11098902" flipH="1">
              <a:off x="2246565" y="2741770"/>
              <a:ext cx="44989" cy="1879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6" name="Rechteck 235">
              <a:extLst>
                <a:ext uri="{FF2B5EF4-FFF2-40B4-BE49-F238E27FC236}">
                  <a16:creationId xmlns:a16="http://schemas.microsoft.com/office/drawing/2014/main" id="{BE8BC82C-A1D1-9851-F28F-A726D82ECDF8}"/>
                </a:ext>
              </a:extLst>
            </p:cNvPr>
            <p:cNvSpPr/>
            <p:nvPr/>
          </p:nvSpPr>
          <p:spPr>
            <a:xfrm rot="11098902" flipH="1">
              <a:off x="2665955" y="2779436"/>
              <a:ext cx="44989" cy="1879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7" name="Abgerundetes Rechteck 1109">
              <a:extLst>
                <a:ext uri="{FF2B5EF4-FFF2-40B4-BE49-F238E27FC236}">
                  <a16:creationId xmlns:a16="http://schemas.microsoft.com/office/drawing/2014/main" id="{3998BD52-895B-82E5-6F41-71D5891C8FB5}"/>
                </a:ext>
              </a:extLst>
            </p:cNvPr>
            <p:cNvSpPr/>
            <p:nvPr/>
          </p:nvSpPr>
          <p:spPr>
            <a:xfrm rot="11098902" flipH="1">
              <a:off x="2279939" y="2234116"/>
              <a:ext cx="472784" cy="517420"/>
            </a:xfrm>
            <a:prstGeom prst="roundRect">
              <a:avLst>
                <a:gd name="adj" fmla="val 794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657085645">
                    <a:custGeom>
                      <a:avLst/>
                      <a:gdLst>
                        <a:gd name="connsiteX0" fmla="*/ 0 w 472784"/>
                        <a:gd name="connsiteY0" fmla="*/ 3754 h 517420"/>
                        <a:gd name="connsiteX1" fmla="*/ 3754 w 472784"/>
                        <a:gd name="connsiteY1" fmla="*/ 0 h 517420"/>
                        <a:gd name="connsiteX2" fmla="*/ 469030 w 472784"/>
                        <a:gd name="connsiteY2" fmla="*/ 0 h 517420"/>
                        <a:gd name="connsiteX3" fmla="*/ 472784 w 472784"/>
                        <a:gd name="connsiteY3" fmla="*/ 3754 h 517420"/>
                        <a:gd name="connsiteX4" fmla="*/ 472784 w 472784"/>
                        <a:gd name="connsiteY4" fmla="*/ 513666 h 517420"/>
                        <a:gd name="connsiteX5" fmla="*/ 469030 w 472784"/>
                        <a:gd name="connsiteY5" fmla="*/ 517420 h 517420"/>
                        <a:gd name="connsiteX6" fmla="*/ 3754 w 472784"/>
                        <a:gd name="connsiteY6" fmla="*/ 517420 h 517420"/>
                        <a:gd name="connsiteX7" fmla="*/ 0 w 472784"/>
                        <a:gd name="connsiteY7" fmla="*/ 513666 h 517420"/>
                        <a:gd name="connsiteX8" fmla="*/ 0 w 472784"/>
                        <a:gd name="connsiteY8" fmla="*/ 3754 h 51742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472784" h="517420" extrusionOk="0">
                          <a:moveTo>
                            <a:pt x="0" y="3754"/>
                          </a:moveTo>
                          <a:cubicBezTo>
                            <a:pt x="-476" y="1596"/>
                            <a:pt x="1664" y="-99"/>
                            <a:pt x="3754" y="0"/>
                          </a:cubicBezTo>
                          <a:cubicBezTo>
                            <a:pt x="105778" y="22275"/>
                            <a:pt x="333861" y="-12305"/>
                            <a:pt x="469030" y="0"/>
                          </a:cubicBezTo>
                          <a:cubicBezTo>
                            <a:pt x="470822" y="-35"/>
                            <a:pt x="472737" y="1648"/>
                            <a:pt x="472784" y="3754"/>
                          </a:cubicBezTo>
                          <a:cubicBezTo>
                            <a:pt x="469672" y="247074"/>
                            <a:pt x="495463" y="286801"/>
                            <a:pt x="472784" y="513666"/>
                          </a:cubicBezTo>
                          <a:cubicBezTo>
                            <a:pt x="472477" y="515463"/>
                            <a:pt x="471175" y="517365"/>
                            <a:pt x="469030" y="517420"/>
                          </a:cubicBezTo>
                          <a:cubicBezTo>
                            <a:pt x="261688" y="523206"/>
                            <a:pt x="219558" y="533266"/>
                            <a:pt x="3754" y="517420"/>
                          </a:cubicBezTo>
                          <a:cubicBezTo>
                            <a:pt x="2000" y="517352"/>
                            <a:pt x="-64" y="515559"/>
                            <a:pt x="0" y="513666"/>
                          </a:cubicBezTo>
                          <a:cubicBezTo>
                            <a:pt x="18134" y="317568"/>
                            <a:pt x="-25287" y="140925"/>
                            <a:pt x="0" y="3754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238" name="Gruppierung 1111">
              <a:extLst>
                <a:ext uri="{FF2B5EF4-FFF2-40B4-BE49-F238E27FC236}">
                  <a16:creationId xmlns:a16="http://schemas.microsoft.com/office/drawing/2014/main" id="{1CBC251F-0640-4BDD-D1C9-A73FF69E9DA3}"/>
                </a:ext>
              </a:extLst>
            </p:cNvPr>
            <p:cNvGrpSpPr/>
            <p:nvPr/>
          </p:nvGrpSpPr>
          <p:grpSpPr>
            <a:xfrm rot="11098902">
              <a:off x="2262687" y="3243719"/>
              <a:ext cx="368095" cy="35299"/>
              <a:chOff x="3258964" y="1391568"/>
              <a:chExt cx="648072" cy="72008"/>
            </a:xfrm>
          </p:grpSpPr>
          <p:sp>
            <p:nvSpPr>
              <p:cNvPr id="240" name="Oval 1112">
                <a:extLst>
                  <a:ext uri="{FF2B5EF4-FFF2-40B4-BE49-F238E27FC236}">
                    <a16:creationId xmlns:a16="http://schemas.microsoft.com/office/drawing/2014/main" id="{185110B1-D119-64B3-A57A-C45A1735A30D}"/>
                  </a:ext>
                </a:extLst>
              </p:cNvPr>
              <p:cNvSpPr/>
              <p:nvPr/>
            </p:nvSpPr>
            <p:spPr>
              <a:xfrm>
                <a:off x="3258964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1" name="Oval 1113">
                <a:extLst>
                  <a:ext uri="{FF2B5EF4-FFF2-40B4-BE49-F238E27FC236}">
                    <a16:creationId xmlns:a16="http://schemas.microsoft.com/office/drawing/2014/main" id="{7B1AE8F2-E36D-4943-E380-FDD1EA30E42D}"/>
                  </a:ext>
                </a:extLst>
              </p:cNvPr>
              <p:cNvSpPr/>
              <p:nvPr/>
            </p:nvSpPr>
            <p:spPr>
              <a:xfrm>
                <a:off x="3763020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239" name="Rechteck: abgerundete Ecken 238">
              <a:extLst>
                <a:ext uri="{FF2B5EF4-FFF2-40B4-BE49-F238E27FC236}">
                  <a16:creationId xmlns:a16="http://schemas.microsoft.com/office/drawing/2014/main" id="{50253584-8B87-DB5B-96F6-6F350C23EA5C}"/>
                </a:ext>
              </a:extLst>
            </p:cNvPr>
            <p:cNvSpPr/>
            <p:nvPr/>
          </p:nvSpPr>
          <p:spPr>
            <a:xfrm rot="277146">
              <a:off x="2266090" y="2758694"/>
              <a:ext cx="427941" cy="209077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42" name="Pfütze Freihandform">
            <a:extLst>
              <a:ext uri="{FF2B5EF4-FFF2-40B4-BE49-F238E27FC236}">
                <a16:creationId xmlns:a16="http://schemas.microsoft.com/office/drawing/2014/main" id="{5D25AA4D-EA20-EABF-9518-1531DE4D88AB}"/>
              </a:ext>
            </a:extLst>
          </p:cNvPr>
          <p:cNvSpPr/>
          <p:nvPr/>
        </p:nvSpPr>
        <p:spPr>
          <a:xfrm rot="2810295">
            <a:off x="1361558" y="2763329"/>
            <a:ext cx="2417119" cy="1166812"/>
          </a:xfrm>
          <a:custGeom>
            <a:avLst/>
            <a:gdLst>
              <a:gd name="connsiteX0" fmla="*/ 383381 w 2417119"/>
              <a:gd name="connsiteY0" fmla="*/ 135731 h 1166812"/>
              <a:gd name="connsiteX1" fmla="*/ 400050 w 2417119"/>
              <a:gd name="connsiteY1" fmla="*/ 123825 h 1166812"/>
              <a:gd name="connsiteX2" fmla="*/ 404812 w 2417119"/>
              <a:gd name="connsiteY2" fmla="*/ 109537 h 1166812"/>
              <a:gd name="connsiteX3" fmla="*/ 426243 w 2417119"/>
              <a:gd name="connsiteY3" fmla="*/ 73818 h 1166812"/>
              <a:gd name="connsiteX4" fmla="*/ 431006 w 2417119"/>
              <a:gd name="connsiteY4" fmla="*/ 61912 h 1166812"/>
              <a:gd name="connsiteX5" fmla="*/ 438150 w 2417119"/>
              <a:gd name="connsiteY5" fmla="*/ 57150 h 1166812"/>
              <a:gd name="connsiteX6" fmla="*/ 445293 w 2417119"/>
              <a:gd name="connsiteY6" fmla="*/ 47625 h 1166812"/>
              <a:gd name="connsiteX7" fmla="*/ 481012 w 2417119"/>
              <a:gd name="connsiteY7" fmla="*/ 30956 h 1166812"/>
              <a:gd name="connsiteX8" fmla="*/ 538162 w 2417119"/>
              <a:gd name="connsiteY8" fmla="*/ 4762 h 1166812"/>
              <a:gd name="connsiteX9" fmla="*/ 573881 w 2417119"/>
              <a:gd name="connsiteY9" fmla="*/ 0 h 1166812"/>
              <a:gd name="connsiteX10" fmla="*/ 681037 w 2417119"/>
              <a:gd name="connsiteY10" fmla="*/ 9525 h 1166812"/>
              <a:gd name="connsiteX11" fmla="*/ 714375 w 2417119"/>
              <a:gd name="connsiteY11" fmla="*/ 26193 h 1166812"/>
              <a:gd name="connsiteX12" fmla="*/ 735806 w 2417119"/>
              <a:gd name="connsiteY12" fmla="*/ 35718 h 1166812"/>
              <a:gd name="connsiteX13" fmla="*/ 750093 w 2417119"/>
              <a:gd name="connsiteY13" fmla="*/ 38100 h 1166812"/>
              <a:gd name="connsiteX14" fmla="*/ 766762 w 2417119"/>
              <a:gd name="connsiteY14" fmla="*/ 42862 h 1166812"/>
              <a:gd name="connsiteX15" fmla="*/ 812006 w 2417119"/>
              <a:gd name="connsiteY15" fmla="*/ 71437 h 1166812"/>
              <a:gd name="connsiteX16" fmla="*/ 823912 w 2417119"/>
              <a:gd name="connsiteY16" fmla="*/ 80962 h 1166812"/>
              <a:gd name="connsiteX17" fmla="*/ 852487 w 2417119"/>
              <a:gd name="connsiteY17" fmla="*/ 92868 h 1166812"/>
              <a:gd name="connsiteX18" fmla="*/ 1002506 w 2417119"/>
              <a:gd name="connsiteY18" fmla="*/ 90487 h 1166812"/>
              <a:gd name="connsiteX19" fmla="*/ 1062037 w 2417119"/>
              <a:gd name="connsiteY19" fmla="*/ 80962 h 1166812"/>
              <a:gd name="connsiteX20" fmla="*/ 1102518 w 2417119"/>
              <a:gd name="connsiteY20" fmla="*/ 78581 h 1166812"/>
              <a:gd name="connsiteX21" fmla="*/ 1250156 w 2417119"/>
              <a:gd name="connsiteY21" fmla="*/ 61912 h 1166812"/>
              <a:gd name="connsiteX22" fmla="*/ 1276350 w 2417119"/>
              <a:gd name="connsiteY22" fmla="*/ 57150 h 1166812"/>
              <a:gd name="connsiteX23" fmla="*/ 1293018 w 2417119"/>
              <a:gd name="connsiteY23" fmla="*/ 54768 h 1166812"/>
              <a:gd name="connsiteX24" fmla="*/ 1381125 w 2417119"/>
              <a:gd name="connsiteY24" fmla="*/ 61912 h 1166812"/>
              <a:gd name="connsiteX25" fmla="*/ 1452562 w 2417119"/>
              <a:gd name="connsiteY25" fmla="*/ 102393 h 1166812"/>
              <a:gd name="connsiteX26" fmla="*/ 1493043 w 2417119"/>
              <a:gd name="connsiteY26" fmla="*/ 119062 h 1166812"/>
              <a:gd name="connsiteX27" fmla="*/ 1576387 w 2417119"/>
              <a:gd name="connsiteY27" fmla="*/ 192881 h 1166812"/>
              <a:gd name="connsiteX28" fmla="*/ 1581150 w 2417119"/>
              <a:gd name="connsiteY28" fmla="*/ 207168 h 1166812"/>
              <a:gd name="connsiteX29" fmla="*/ 1602581 w 2417119"/>
              <a:gd name="connsiteY29" fmla="*/ 238125 h 1166812"/>
              <a:gd name="connsiteX30" fmla="*/ 1607343 w 2417119"/>
              <a:gd name="connsiteY30" fmla="*/ 252412 h 1166812"/>
              <a:gd name="connsiteX31" fmla="*/ 1621631 w 2417119"/>
              <a:gd name="connsiteY31" fmla="*/ 266700 h 1166812"/>
              <a:gd name="connsiteX32" fmla="*/ 1652587 w 2417119"/>
              <a:gd name="connsiteY32" fmla="*/ 292893 h 1166812"/>
              <a:gd name="connsiteX33" fmla="*/ 1743075 w 2417119"/>
              <a:gd name="connsiteY33" fmla="*/ 330993 h 1166812"/>
              <a:gd name="connsiteX34" fmla="*/ 1824037 w 2417119"/>
              <a:gd name="connsiteY34" fmla="*/ 352425 h 1166812"/>
              <a:gd name="connsiteX35" fmla="*/ 1893093 w 2417119"/>
              <a:gd name="connsiteY35" fmla="*/ 381000 h 1166812"/>
              <a:gd name="connsiteX36" fmla="*/ 1995487 w 2417119"/>
              <a:gd name="connsiteY36" fmla="*/ 416718 h 1166812"/>
              <a:gd name="connsiteX37" fmla="*/ 2045493 w 2417119"/>
              <a:gd name="connsiteY37" fmla="*/ 428625 h 1166812"/>
              <a:gd name="connsiteX38" fmla="*/ 2124075 w 2417119"/>
              <a:gd name="connsiteY38" fmla="*/ 457200 h 1166812"/>
              <a:gd name="connsiteX39" fmla="*/ 2195512 w 2417119"/>
              <a:gd name="connsiteY39" fmla="*/ 483393 h 1166812"/>
              <a:gd name="connsiteX40" fmla="*/ 2281237 w 2417119"/>
              <a:gd name="connsiteY40" fmla="*/ 504825 h 1166812"/>
              <a:gd name="connsiteX41" fmla="*/ 2343150 w 2417119"/>
              <a:gd name="connsiteY41" fmla="*/ 540543 h 1166812"/>
              <a:gd name="connsiteX42" fmla="*/ 2366962 w 2417119"/>
              <a:gd name="connsiteY42" fmla="*/ 566737 h 1166812"/>
              <a:gd name="connsiteX43" fmla="*/ 2405062 w 2417119"/>
              <a:gd name="connsiteY43" fmla="*/ 628650 h 1166812"/>
              <a:gd name="connsiteX44" fmla="*/ 2407443 w 2417119"/>
              <a:gd name="connsiteY44" fmla="*/ 638175 h 1166812"/>
              <a:gd name="connsiteX45" fmla="*/ 2416968 w 2417119"/>
              <a:gd name="connsiteY45" fmla="*/ 652462 h 1166812"/>
              <a:gd name="connsiteX46" fmla="*/ 2393156 w 2417119"/>
              <a:gd name="connsiteY46" fmla="*/ 795337 h 1166812"/>
              <a:gd name="connsiteX47" fmla="*/ 2345531 w 2417119"/>
              <a:gd name="connsiteY47" fmla="*/ 876300 h 1166812"/>
              <a:gd name="connsiteX48" fmla="*/ 2288381 w 2417119"/>
              <a:gd name="connsiteY48" fmla="*/ 964406 h 1166812"/>
              <a:gd name="connsiteX49" fmla="*/ 2235993 w 2417119"/>
              <a:gd name="connsiteY49" fmla="*/ 1031081 h 1166812"/>
              <a:gd name="connsiteX50" fmla="*/ 2178843 w 2417119"/>
              <a:gd name="connsiteY50" fmla="*/ 1071562 h 1166812"/>
              <a:gd name="connsiteX51" fmla="*/ 2119312 w 2417119"/>
              <a:gd name="connsiteY51" fmla="*/ 1112043 h 1166812"/>
              <a:gd name="connsiteX52" fmla="*/ 2047875 w 2417119"/>
              <a:gd name="connsiteY52" fmla="*/ 1140618 h 1166812"/>
              <a:gd name="connsiteX53" fmla="*/ 2002631 w 2417119"/>
              <a:gd name="connsiteY53" fmla="*/ 1147762 h 1166812"/>
              <a:gd name="connsiteX54" fmla="*/ 1943100 w 2417119"/>
              <a:gd name="connsiteY54" fmla="*/ 1162050 h 1166812"/>
              <a:gd name="connsiteX55" fmla="*/ 1893093 w 2417119"/>
              <a:gd name="connsiteY55" fmla="*/ 1166812 h 1166812"/>
              <a:gd name="connsiteX56" fmla="*/ 1793081 w 2417119"/>
              <a:gd name="connsiteY56" fmla="*/ 1154906 h 1166812"/>
              <a:gd name="connsiteX57" fmla="*/ 1650206 w 2417119"/>
              <a:gd name="connsiteY57" fmla="*/ 1114425 h 1166812"/>
              <a:gd name="connsiteX58" fmla="*/ 1604962 w 2417119"/>
              <a:gd name="connsiteY58" fmla="*/ 1083468 h 1166812"/>
              <a:gd name="connsiteX59" fmla="*/ 1550193 w 2417119"/>
              <a:gd name="connsiteY59" fmla="*/ 1059656 h 1166812"/>
              <a:gd name="connsiteX60" fmla="*/ 1488281 w 2417119"/>
              <a:gd name="connsiteY60" fmla="*/ 1014412 h 1166812"/>
              <a:gd name="connsiteX61" fmla="*/ 1476375 w 2417119"/>
              <a:gd name="connsiteY61" fmla="*/ 990600 h 1166812"/>
              <a:gd name="connsiteX62" fmla="*/ 1473993 w 2417119"/>
              <a:gd name="connsiteY62" fmla="*/ 931068 h 1166812"/>
              <a:gd name="connsiteX63" fmla="*/ 1471612 w 2417119"/>
              <a:gd name="connsiteY63" fmla="*/ 902493 h 1166812"/>
              <a:gd name="connsiteX64" fmla="*/ 1457325 w 2417119"/>
              <a:gd name="connsiteY64" fmla="*/ 871537 h 1166812"/>
              <a:gd name="connsiteX65" fmla="*/ 1414462 w 2417119"/>
              <a:gd name="connsiteY65" fmla="*/ 812006 h 1166812"/>
              <a:gd name="connsiteX66" fmla="*/ 1364456 w 2417119"/>
              <a:gd name="connsiteY66" fmla="*/ 778668 h 1166812"/>
              <a:gd name="connsiteX67" fmla="*/ 1333500 w 2417119"/>
              <a:gd name="connsiteY67" fmla="*/ 773906 h 1166812"/>
              <a:gd name="connsiteX68" fmla="*/ 1221581 w 2417119"/>
              <a:gd name="connsiteY68" fmla="*/ 776287 h 1166812"/>
              <a:gd name="connsiteX69" fmla="*/ 1183481 w 2417119"/>
              <a:gd name="connsiteY69" fmla="*/ 788193 h 1166812"/>
              <a:gd name="connsiteX70" fmla="*/ 1138237 w 2417119"/>
              <a:gd name="connsiteY70" fmla="*/ 800100 h 1166812"/>
              <a:gd name="connsiteX71" fmla="*/ 1071562 w 2417119"/>
              <a:gd name="connsiteY71" fmla="*/ 833437 h 1166812"/>
              <a:gd name="connsiteX72" fmla="*/ 1033462 w 2417119"/>
              <a:gd name="connsiteY72" fmla="*/ 859631 h 1166812"/>
              <a:gd name="connsiteX73" fmla="*/ 966787 w 2417119"/>
              <a:gd name="connsiteY73" fmla="*/ 931068 h 1166812"/>
              <a:gd name="connsiteX74" fmla="*/ 914400 w 2417119"/>
              <a:gd name="connsiteY74" fmla="*/ 983456 h 1166812"/>
              <a:gd name="connsiteX75" fmla="*/ 859631 w 2417119"/>
              <a:gd name="connsiteY75" fmla="*/ 1014412 h 1166812"/>
              <a:gd name="connsiteX76" fmla="*/ 795337 w 2417119"/>
              <a:gd name="connsiteY76" fmla="*/ 1031081 h 1166812"/>
              <a:gd name="connsiteX77" fmla="*/ 614362 w 2417119"/>
              <a:gd name="connsiteY77" fmla="*/ 1047750 h 1166812"/>
              <a:gd name="connsiteX78" fmla="*/ 273843 w 2417119"/>
              <a:gd name="connsiteY78" fmla="*/ 1057275 h 1166812"/>
              <a:gd name="connsiteX79" fmla="*/ 90487 w 2417119"/>
              <a:gd name="connsiteY79" fmla="*/ 1050131 h 1166812"/>
              <a:gd name="connsiteX80" fmla="*/ 35718 w 2417119"/>
              <a:gd name="connsiteY80" fmla="*/ 990600 h 1166812"/>
              <a:gd name="connsiteX81" fmla="*/ 2381 w 2417119"/>
              <a:gd name="connsiteY81" fmla="*/ 883443 h 1166812"/>
              <a:gd name="connsiteX82" fmla="*/ 0 w 2417119"/>
              <a:gd name="connsiteY82" fmla="*/ 862012 h 1166812"/>
              <a:gd name="connsiteX83" fmla="*/ 7143 w 2417119"/>
              <a:gd name="connsiteY83" fmla="*/ 792956 h 1166812"/>
              <a:gd name="connsiteX84" fmla="*/ 30956 w 2417119"/>
              <a:gd name="connsiteY84" fmla="*/ 776287 h 1166812"/>
              <a:gd name="connsiteX85" fmla="*/ 166687 w 2417119"/>
              <a:gd name="connsiteY85" fmla="*/ 738187 h 1166812"/>
              <a:gd name="connsiteX86" fmla="*/ 226218 w 2417119"/>
              <a:gd name="connsiteY86" fmla="*/ 731043 h 1166812"/>
              <a:gd name="connsiteX87" fmla="*/ 295275 w 2417119"/>
              <a:gd name="connsiteY87" fmla="*/ 721518 h 1166812"/>
              <a:gd name="connsiteX88" fmla="*/ 383381 w 2417119"/>
              <a:gd name="connsiteY88" fmla="*/ 666750 h 1166812"/>
              <a:gd name="connsiteX89" fmla="*/ 400050 w 2417119"/>
              <a:gd name="connsiteY89" fmla="*/ 611981 h 1166812"/>
              <a:gd name="connsiteX90" fmla="*/ 383381 w 2417119"/>
              <a:gd name="connsiteY90" fmla="*/ 507206 h 1166812"/>
              <a:gd name="connsiteX91" fmla="*/ 357187 w 2417119"/>
              <a:gd name="connsiteY91" fmla="*/ 454818 h 1166812"/>
              <a:gd name="connsiteX92" fmla="*/ 342900 w 2417119"/>
              <a:gd name="connsiteY92" fmla="*/ 421481 h 1166812"/>
              <a:gd name="connsiteX93" fmla="*/ 316706 w 2417119"/>
              <a:gd name="connsiteY93" fmla="*/ 392906 h 1166812"/>
              <a:gd name="connsiteX94" fmla="*/ 266700 w 2417119"/>
              <a:gd name="connsiteY94" fmla="*/ 359568 h 1166812"/>
              <a:gd name="connsiteX95" fmla="*/ 238125 w 2417119"/>
              <a:gd name="connsiteY95" fmla="*/ 350043 h 1166812"/>
              <a:gd name="connsiteX96" fmla="*/ 195262 w 2417119"/>
              <a:gd name="connsiteY96" fmla="*/ 328612 h 1166812"/>
              <a:gd name="connsiteX97" fmla="*/ 161925 w 2417119"/>
              <a:gd name="connsiteY97" fmla="*/ 280987 h 1166812"/>
              <a:gd name="connsiteX98" fmla="*/ 157162 w 2417119"/>
              <a:gd name="connsiteY98" fmla="*/ 250031 h 1166812"/>
              <a:gd name="connsiteX99" fmla="*/ 176212 w 2417119"/>
              <a:gd name="connsiteY99" fmla="*/ 169068 h 1166812"/>
              <a:gd name="connsiteX100" fmla="*/ 188118 w 2417119"/>
              <a:gd name="connsiteY100" fmla="*/ 157162 h 1166812"/>
              <a:gd name="connsiteX101" fmla="*/ 211931 w 2417119"/>
              <a:gd name="connsiteY101" fmla="*/ 154781 h 1166812"/>
              <a:gd name="connsiteX102" fmla="*/ 247650 w 2417119"/>
              <a:gd name="connsiteY102" fmla="*/ 145256 h 1166812"/>
              <a:gd name="connsiteX103" fmla="*/ 383381 w 2417119"/>
              <a:gd name="connsiteY103" fmla="*/ 135731 h 1166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2417119" h="1166812" fill="none" extrusionOk="0">
                <a:moveTo>
                  <a:pt x="383381" y="135731"/>
                </a:moveTo>
                <a:cubicBezTo>
                  <a:pt x="408945" y="131513"/>
                  <a:pt x="393906" y="128942"/>
                  <a:pt x="400050" y="123825"/>
                </a:cubicBezTo>
                <a:cubicBezTo>
                  <a:pt x="403227" y="119738"/>
                  <a:pt x="402400" y="113156"/>
                  <a:pt x="404812" y="109537"/>
                </a:cubicBezTo>
                <a:cubicBezTo>
                  <a:pt x="410655" y="96795"/>
                  <a:pt x="424918" y="86213"/>
                  <a:pt x="426243" y="73818"/>
                </a:cubicBezTo>
                <a:cubicBezTo>
                  <a:pt x="427666" y="69905"/>
                  <a:pt x="428756" y="65569"/>
                  <a:pt x="431006" y="61912"/>
                </a:cubicBezTo>
                <a:cubicBezTo>
                  <a:pt x="432127" y="58933"/>
                  <a:pt x="435842" y="59126"/>
                  <a:pt x="438150" y="57150"/>
                </a:cubicBezTo>
                <a:cubicBezTo>
                  <a:pt x="440630" y="53947"/>
                  <a:pt x="442326" y="49758"/>
                  <a:pt x="445293" y="47625"/>
                </a:cubicBezTo>
                <a:cubicBezTo>
                  <a:pt x="452245" y="40150"/>
                  <a:pt x="468690" y="35868"/>
                  <a:pt x="481012" y="30956"/>
                </a:cubicBezTo>
                <a:cubicBezTo>
                  <a:pt x="496091" y="22941"/>
                  <a:pt x="513404" y="4786"/>
                  <a:pt x="538162" y="4762"/>
                </a:cubicBezTo>
                <a:cubicBezTo>
                  <a:pt x="559124" y="-771"/>
                  <a:pt x="552435" y="4276"/>
                  <a:pt x="573881" y="0"/>
                </a:cubicBezTo>
                <a:cubicBezTo>
                  <a:pt x="604248" y="-2434"/>
                  <a:pt x="641017" y="11731"/>
                  <a:pt x="681037" y="9525"/>
                </a:cubicBezTo>
                <a:cubicBezTo>
                  <a:pt x="701423" y="12273"/>
                  <a:pt x="695436" y="14714"/>
                  <a:pt x="714375" y="26193"/>
                </a:cubicBezTo>
                <a:cubicBezTo>
                  <a:pt x="721298" y="29199"/>
                  <a:pt x="727546" y="32277"/>
                  <a:pt x="735806" y="35718"/>
                </a:cubicBezTo>
                <a:cubicBezTo>
                  <a:pt x="741120" y="37190"/>
                  <a:pt x="744882" y="37086"/>
                  <a:pt x="750093" y="38100"/>
                </a:cubicBezTo>
                <a:cubicBezTo>
                  <a:pt x="754577" y="39804"/>
                  <a:pt x="762144" y="41678"/>
                  <a:pt x="766762" y="42862"/>
                </a:cubicBezTo>
                <a:cubicBezTo>
                  <a:pt x="781692" y="50275"/>
                  <a:pt x="797634" y="62684"/>
                  <a:pt x="812006" y="71437"/>
                </a:cubicBezTo>
                <a:cubicBezTo>
                  <a:pt x="814911" y="74584"/>
                  <a:pt x="819552" y="78564"/>
                  <a:pt x="823912" y="80962"/>
                </a:cubicBezTo>
                <a:cubicBezTo>
                  <a:pt x="834983" y="87958"/>
                  <a:pt x="843750" y="88007"/>
                  <a:pt x="852487" y="92868"/>
                </a:cubicBezTo>
                <a:cubicBezTo>
                  <a:pt x="890443" y="89504"/>
                  <a:pt x="954395" y="91930"/>
                  <a:pt x="1002506" y="90487"/>
                </a:cubicBezTo>
                <a:cubicBezTo>
                  <a:pt x="1079433" y="79778"/>
                  <a:pt x="990164" y="91694"/>
                  <a:pt x="1062037" y="80962"/>
                </a:cubicBezTo>
                <a:cubicBezTo>
                  <a:pt x="1076309" y="79362"/>
                  <a:pt x="1088619" y="79295"/>
                  <a:pt x="1102518" y="78581"/>
                </a:cubicBezTo>
                <a:cubicBezTo>
                  <a:pt x="1162324" y="51314"/>
                  <a:pt x="1112089" y="87097"/>
                  <a:pt x="1250156" y="61912"/>
                </a:cubicBezTo>
                <a:cubicBezTo>
                  <a:pt x="1258743" y="62331"/>
                  <a:pt x="1267472" y="58312"/>
                  <a:pt x="1276350" y="57150"/>
                </a:cubicBezTo>
                <a:cubicBezTo>
                  <a:pt x="1282191" y="56496"/>
                  <a:pt x="1286085" y="56356"/>
                  <a:pt x="1293018" y="54768"/>
                </a:cubicBezTo>
                <a:cubicBezTo>
                  <a:pt x="1320724" y="61475"/>
                  <a:pt x="1351565" y="53950"/>
                  <a:pt x="1381125" y="61912"/>
                </a:cubicBezTo>
                <a:cubicBezTo>
                  <a:pt x="1429916" y="70889"/>
                  <a:pt x="1413173" y="79143"/>
                  <a:pt x="1452562" y="102393"/>
                </a:cubicBezTo>
                <a:cubicBezTo>
                  <a:pt x="1469076" y="109492"/>
                  <a:pt x="1479457" y="110507"/>
                  <a:pt x="1493043" y="119062"/>
                </a:cubicBezTo>
                <a:cubicBezTo>
                  <a:pt x="1546895" y="155500"/>
                  <a:pt x="1549263" y="160922"/>
                  <a:pt x="1576387" y="192881"/>
                </a:cubicBezTo>
                <a:cubicBezTo>
                  <a:pt x="1578572" y="197351"/>
                  <a:pt x="1578903" y="202435"/>
                  <a:pt x="1581150" y="207168"/>
                </a:cubicBezTo>
                <a:cubicBezTo>
                  <a:pt x="1587438" y="218028"/>
                  <a:pt x="1602581" y="238125"/>
                  <a:pt x="1602581" y="238125"/>
                </a:cubicBezTo>
                <a:cubicBezTo>
                  <a:pt x="1604359" y="243402"/>
                  <a:pt x="1603814" y="249071"/>
                  <a:pt x="1607343" y="252412"/>
                </a:cubicBezTo>
                <a:cubicBezTo>
                  <a:pt x="1612380" y="256843"/>
                  <a:pt x="1615911" y="261990"/>
                  <a:pt x="1621631" y="266700"/>
                </a:cubicBezTo>
                <a:cubicBezTo>
                  <a:pt x="1631671" y="274063"/>
                  <a:pt x="1642155" y="285903"/>
                  <a:pt x="1652587" y="292893"/>
                </a:cubicBezTo>
                <a:cubicBezTo>
                  <a:pt x="1700749" y="325092"/>
                  <a:pt x="1685812" y="302808"/>
                  <a:pt x="1743075" y="330993"/>
                </a:cubicBezTo>
                <a:cubicBezTo>
                  <a:pt x="1798872" y="351073"/>
                  <a:pt x="1774037" y="345562"/>
                  <a:pt x="1824037" y="352425"/>
                </a:cubicBezTo>
                <a:cubicBezTo>
                  <a:pt x="1880746" y="380073"/>
                  <a:pt x="1833356" y="362008"/>
                  <a:pt x="1893093" y="381000"/>
                </a:cubicBezTo>
                <a:cubicBezTo>
                  <a:pt x="1919882" y="394563"/>
                  <a:pt x="1959643" y="407318"/>
                  <a:pt x="1995487" y="416718"/>
                </a:cubicBezTo>
                <a:cubicBezTo>
                  <a:pt x="2009401" y="423249"/>
                  <a:pt x="2028231" y="427116"/>
                  <a:pt x="2045493" y="428625"/>
                </a:cubicBezTo>
                <a:cubicBezTo>
                  <a:pt x="2074518" y="437871"/>
                  <a:pt x="2092675" y="450982"/>
                  <a:pt x="2124075" y="457200"/>
                </a:cubicBezTo>
                <a:cubicBezTo>
                  <a:pt x="2148549" y="470215"/>
                  <a:pt x="2170993" y="475639"/>
                  <a:pt x="2195512" y="483393"/>
                </a:cubicBezTo>
                <a:cubicBezTo>
                  <a:pt x="2256420" y="501303"/>
                  <a:pt x="2223860" y="493507"/>
                  <a:pt x="2281237" y="504825"/>
                </a:cubicBezTo>
                <a:cubicBezTo>
                  <a:pt x="2311094" y="518077"/>
                  <a:pt x="2329025" y="521278"/>
                  <a:pt x="2343150" y="540543"/>
                </a:cubicBezTo>
                <a:cubicBezTo>
                  <a:pt x="2351940" y="552027"/>
                  <a:pt x="2360081" y="556841"/>
                  <a:pt x="2366962" y="566737"/>
                </a:cubicBezTo>
                <a:cubicBezTo>
                  <a:pt x="2380894" y="586564"/>
                  <a:pt x="2405062" y="628650"/>
                  <a:pt x="2405062" y="628650"/>
                </a:cubicBezTo>
                <a:cubicBezTo>
                  <a:pt x="2405318" y="632316"/>
                  <a:pt x="2405482" y="635437"/>
                  <a:pt x="2407443" y="638175"/>
                </a:cubicBezTo>
                <a:cubicBezTo>
                  <a:pt x="2411034" y="644312"/>
                  <a:pt x="2415749" y="646049"/>
                  <a:pt x="2416968" y="652462"/>
                </a:cubicBezTo>
                <a:cubicBezTo>
                  <a:pt x="2411578" y="691008"/>
                  <a:pt x="2415547" y="754196"/>
                  <a:pt x="2393156" y="795337"/>
                </a:cubicBezTo>
                <a:cubicBezTo>
                  <a:pt x="2383653" y="818635"/>
                  <a:pt x="2363978" y="851131"/>
                  <a:pt x="2345531" y="876300"/>
                </a:cubicBezTo>
                <a:cubicBezTo>
                  <a:pt x="2336358" y="899236"/>
                  <a:pt x="2307287" y="948498"/>
                  <a:pt x="2288381" y="964406"/>
                </a:cubicBezTo>
                <a:cubicBezTo>
                  <a:pt x="2271862" y="978489"/>
                  <a:pt x="2250060" y="1022803"/>
                  <a:pt x="2235993" y="1031081"/>
                </a:cubicBezTo>
                <a:cubicBezTo>
                  <a:pt x="2218005" y="1045614"/>
                  <a:pt x="2191899" y="1059513"/>
                  <a:pt x="2178843" y="1071562"/>
                </a:cubicBezTo>
                <a:cubicBezTo>
                  <a:pt x="2168884" y="1079078"/>
                  <a:pt x="2132892" y="1101810"/>
                  <a:pt x="2119312" y="1112043"/>
                </a:cubicBezTo>
                <a:cubicBezTo>
                  <a:pt x="2100800" y="1125240"/>
                  <a:pt x="2070731" y="1142480"/>
                  <a:pt x="2047875" y="1140618"/>
                </a:cubicBezTo>
                <a:cubicBezTo>
                  <a:pt x="2035589" y="1141377"/>
                  <a:pt x="2020564" y="1144799"/>
                  <a:pt x="2002631" y="1147762"/>
                </a:cubicBezTo>
                <a:cubicBezTo>
                  <a:pt x="1978245" y="1151500"/>
                  <a:pt x="1962648" y="1155891"/>
                  <a:pt x="1943100" y="1162050"/>
                </a:cubicBezTo>
                <a:cubicBezTo>
                  <a:pt x="1925470" y="1165977"/>
                  <a:pt x="1908059" y="1169510"/>
                  <a:pt x="1893093" y="1166812"/>
                </a:cubicBezTo>
                <a:cubicBezTo>
                  <a:pt x="1860018" y="1170810"/>
                  <a:pt x="1835056" y="1162881"/>
                  <a:pt x="1793081" y="1154906"/>
                </a:cubicBezTo>
                <a:cubicBezTo>
                  <a:pt x="1744694" y="1144470"/>
                  <a:pt x="1650206" y="1114425"/>
                  <a:pt x="1650206" y="1114425"/>
                </a:cubicBezTo>
                <a:cubicBezTo>
                  <a:pt x="1633819" y="1104328"/>
                  <a:pt x="1617311" y="1088497"/>
                  <a:pt x="1604962" y="1083468"/>
                </a:cubicBezTo>
                <a:cubicBezTo>
                  <a:pt x="1588306" y="1068757"/>
                  <a:pt x="1569861" y="1072447"/>
                  <a:pt x="1550193" y="1059656"/>
                </a:cubicBezTo>
                <a:cubicBezTo>
                  <a:pt x="1528195" y="1046636"/>
                  <a:pt x="1488281" y="1014412"/>
                  <a:pt x="1488281" y="1014412"/>
                </a:cubicBezTo>
                <a:cubicBezTo>
                  <a:pt x="1485298" y="1004345"/>
                  <a:pt x="1477293" y="999106"/>
                  <a:pt x="1476375" y="990600"/>
                </a:cubicBezTo>
                <a:cubicBezTo>
                  <a:pt x="1472192" y="970662"/>
                  <a:pt x="1472849" y="950026"/>
                  <a:pt x="1473993" y="931068"/>
                </a:cubicBezTo>
                <a:cubicBezTo>
                  <a:pt x="1472406" y="921990"/>
                  <a:pt x="1473449" y="911852"/>
                  <a:pt x="1471612" y="902493"/>
                </a:cubicBezTo>
                <a:cubicBezTo>
                  <a:pt x="1468343" y="892702"/>
                  <a:pt x="1462148" y="881366"/>
                  <a:pt x="1457325" y="871537"/>
                </a:cubicBezTo>
                <a:cubicBezTo>
                  <a:pt x="1440306" y="843882"/>
                  <a:pt x="1435543" y="833900"/>
                  <a:pt x="1414462" y="812006"/>
                </a:cubicBezTo>
                <a:cubicBezTo>
                  <a:pt x="1403091" y="797670"/>
                  <a:pt x="1385897" y="786136"/>
                  <a:pt x="1364456" y="778668"/>
                </a:cubicBezTo>
                <a:cubicBezTo>
                  <a:pt x="1351640" y="774469"/>
                  <a:pt x="1345684" y="776003"/>
                  <a:pt x="1333500" y="773906"/>
                </a:cubicBezTo>
                <a:cubicBezTo>
                  <a:pt x="1292376" y="783857"/>
                  <a:pt x="1255070" y="763410"/>
                  <a:pt x="1221581" y="776287"/>
                </a:cubicBezTo>
                <a:cubicBezTo>
                  <a:pt x="1208849" y="777752"/>
                  <a:pt x="1195309" y="781373"/>
                  <a:pt x="1183481" y="788193"/>
                </a:cubicBezTo>
                <a:cubicBezTo>
                  <a:pt x="1165794" y="796276"/>
                  <a:pt x="1151705" y="794926"/>
                  <a:pt x="1138237" y="800100"/>
                </a:cubicBezTo>
                <a:cubicBezTo>
                  <a:pt x="1114663" y="802883"/>
                  <a:pt x="1087851" y="819867"/>
                  <a:pt x="1071562" y="833437"/>
                </a:cubicBezTo>
                <a:cubicBezTo>
                  <a:pt x="1058698" y="840752"/>
                  <a:pt x="1045122" y="848112"/>
                  <a:pt x="1033462" y="859631"/>
                </a:cubicBezTo>
                <a:cubicBezTo>
                  <a:pt x="1008349" y="877225"/>
                  <a:pt x="990032" y="915507"/>
                  <a:pt x="966787" y="931068"/>
                </a:cubicBezTo>
                <a:cubicBezTo>
                  <a:pt x="952643" y="948015"/>
                  <a:pt x="937162" y="970929"/>
                  <a:pt x="914400" y="983456"/>
                </a:cubicBezTo>
                <a:cubicBezTo>
                  <a:pt x="900730" y="998530"/>
                  <a:pt x="880534" y="1006523"/>
                  <a:pt x="859631" y="1014412"/>
                </a:cubicBezTo>
                <a:cubicBezTo>
                  <a:pt x="822826" y="1027383"/>
                  <a:pt x="836751" y="1022742"/>
                  <a:pt x="795337" y="1031081"/>
                </a:cubicBezTo>
                <a:cubicBezTo>
                  <a:pt x="693888" y="1053931"/>
                  <a:pt x="768287" y="1047412"/>
                  <a:pt x="614362" y="1047750"/>
                </a:cubicBezTo>
                <a:cubicBezTo>
                  <a:pt x="454941" y="1074106"/>
                  <a:pt x="350124" y="1030913"/>
                  <a:pt x="273843" y="1057275"/>
                </a:cubicBezTo>
                <a:cubicBezTo>
                  <a:pt x="225691" y="1059970"/>
                  <a:pt x="151600" y="1086966"/>
                  <a:pt x="90487" y="1050131"/>
                </a:cubicBezTo>
                <a:cubicBezTo>
                  <a:pt x="64448" y="1040947"/>
                  <a:pt x="48491" y="1013904"/>
                  <a:pt x="35718" y="990600"/>
                </a:cubicBezTo>
                <a:cubicBezTo>
                  <a:pt x="18697" y="949183"/>
                  <a:pt x="16014" y="932272"/>
                  <a:pt x="2381" y="883443"/>
                </a:cubicBezTo>
                <a:cubicBezTo>
                  <a:pt x="-300" y="874782"/>
                  <a:pt x="1041" y="871109"/>
                  <a:pt x="0" y="862012"/>
                </a:cubicBezTo>
                <a:cubicBezTo>
                  <a:pt x="2914" y="839306"/>
                  <a:pt x="4599" y="813846"/>
                  <a:pt x="7143" y="792956"/>
                </a:cubicBezTo>
                <a:cubicBezTo>
                  <a:pt x="8915" y="781884"/>
                  <a:pt x="22567" y="777863"/>
                  <a:pt x="30956" y="776287"/>
                </a:cubicBezTo>
                <a:cubicBezTo>
                  <a:pt x="60437" y="766010"/>
                  <a:pt x="127527" y="748585"/>
                  <a:pt x="166687" y="738187"/>
                </a:cubicBezTo>
                <a:cubicBezTo>
                  <a:pt x="184146" y="735130"/>
                  <a:pt x="205525" y="733979"/>
                  <a:pt x="226218" y="731043"/>
                </a:cubicBezTo>
                <a:cubicBezTo>
                  <a:pt x="257002" y="720120"/>
                  <a:pt x="274555" y="730497"/>
                  <a:pt x="295275" y="721518"/>
                </a:cubicBezTo>
                <a:cubicBezTo>
                  <a:pt x="318911" y="715472"/>
                  <a:pt x="370226" y="696748"/>
                  <a:pt x="383381" y="666750"/>
                </a:cubicBezTo>
                <a:cubicBezTo>
                  <a:pt x="393220" y="648071"/>
                  <a:pt x="397523" y="627199"/>
                  <a:pt x="400050" y="611981"/>
                </a:cubicBezTo>
                <a:cubicBezTo>
                  <a:pt x="388498" y="585572"/>
                  <a:pt x="400514" y="543387"/>
                  <a:pt x="383381" y="507206"/>
                </a:cubicBezTo>
                <a:cubicBezTo>
                  <a:pt x="378589" y="490194"/>
                  <a:pt x="365337" y="473038"/>
                  <a:pt x="357187" y="454818"/>
                </a:cubicBezTo>
                <a:cubicBezTo>
                  <a:pt x="350043" y="444425"/>
                  <a:pt x="352630" y="430548"/>
                  <a:pt x="342900" y="421481"/>
                </a:cubicBezTo>
                <a:cubicBezTo>
                  <a:pt x="333234" y="408677"/>
                  <a:pt x="325354" y="402985"/>
                  <a:pt x="316706" y="392906"/>
                </a:cubicBezTo>
                <a:cubicBezTo>
                  <a:pt x="298868" y="379976"/>
                  <a:pt x="282551" y="372748"/>
                  <a:pt x="266700" y="359568"/>
                </a:cubicBezTo>
                <a:cubicBezTo>
                  <a:pt x="257852" y="355673"/>
                  <a:pt x="246626" y="353807"/>
                  <a:pt x="238125" y="350043"/>
                </a:cubicBezTo>
                <a:cubicBezTo>
                  <a:pt x="221784" y="340667"/>
                  <a:pt x="212103" y="335579"/>
                  <a:pt x="195262" y="328612"/>
                </a:cubicBezTo>
                <a:cubicBezTo>
                  <a:pt x="187382" y="313463"/>
                  <a:pt x="168641" y="297215"/>
                  <a:pt x="161925" y="280987"/>
                </a:cubicBezTo>
                <a:cubicBezTo>
                  <a:pt x="158504" y="270617"/>
                  <a:pt x="160238" y="259940"/>
                  <a:pt x="157162" y="250031"/>
                </a:cubicBezTo>
                <a:cubicBezTo>
                  <a:pt x="160771" y="200988"/>
                  <a:pt x="150967" y="201831"/>
                  <a:pt x="176212" y="169068"/>
                </a:cubicBezTo>
                <a:cubicBezTo>
                  <a:pt x="179986" y="163049"/>
                  <a:pt x="183987" y="159219"/>
                  <a:pt x="188118" y="157162"/>
                </a:cubicBezTo>
                <a:cubicBezTo>
                  <a:pt x="194229" y="154164"/>
                  <a:pt x="202991" y="156076"/>
                  <a:pt x="211931" y="154781"/>
                </a:cubicBezTo>
                <a:cubicBezTo>
                  <a:pt x="223220" y="152396"/>
                  <a:pt x="237672" y="146572"/>
                  <a:pt x="247650" y="145256"/>
                </a:cubicBezTo>
                <a:cubicBezTo>
                  <a:pt x="296483" y="140793"/>
                  <a:pt x="352738" y="139958"/>
                  <a:pt x="383381" y="135731"/>
                </a:cubicBezTo>
                <a:close/>
              </a:path>
              <a:path w="2417119" h="1166812" stroke="0" extrusionOk="0">
                <a:moveTo>
                  <a:pt x="383381" y="135731"/>
                </a:moveTo>
                <a:cubicBezTo>
                  <a:pt x="408615" y="133943"/>
                  <a:pt x="394967" y="129058"/>
                  <a:pt x="400050" y="123825"/>
                </a:cubicBezTo>
                <a:cubicBezTo>
                  <a:pt x="403185" y="119829"/>
                  <a:pt x="403342" y="114980"/>
                  <a:pt x="404812" y="109537"/>
                </a:cubicBezTo>
                <a:cubicBezTo>
                  <a:pt x="410979" y="93162"/>
                  <a:pt x="419095" y="85629"/>
                  <a:pt x="426243" y="73818"/>
                </a:cubicBezTo>
                <a:cubicBezTo>
                  <a:pt x="429069" y="69896"/>
                  <a:pt x="428822" y="65951"/>
                  <a:pt x="431006" y="61912"/>
                </a:cubicBezTo>
                <a:cubicBezTo>
                  <a:pt x="432420" y="59325"/>
                  <a:pt x="436582" y="58763"/>
                  <a:pt x="438150" y="57150"/>
                </a:cubicBezTo>
                <a:cubicBezTo>
                  <a:pt x="440792" y="53803"/>
                  <a:pt x="442275" y="50008"/>
                  <a:pt x="445293" y="47625"/>
                </a:cubicBezTo>
                <a:cubicBezTo>
                  <a:pt x="452232" y="42384"/>
                  <a:pt x="472665" y="38424"/>
                  <a:pt x="481012" y="30956"/>
                </a:cubicBezTo>
                <a:cubicBezTo>
                  <a:pt x="500341" y="17080"/>
                  <a:pt x="512183" y="7763"/>
                  <a:pt x="538162" y="4762"/>
                </a:cubicBezTo>
                <a:cubicBezTo>
                  <a:pt x="560925" y="3977"/>
                  <a:pt x="546672" y="4004"/>
                  <a:pt x="573881" y="0"/>
                </a:cubicBezTo>
                <a:cubicBezTo>
                  <a:pt x="614356" y="-3469"/>
                  <a:pt x="649459" y="14509"/>
                  <a:pt x="681037" y="9525"/>
                </a:cubicBezTo>
                <a:cubicBezTo>
                  <a:pt x="700555" y="13011"/>
                  <a:pt x="697609" y="15561"/>
                  <a:pt x="714375" y="26193"/>
                </a:cubicBezTo>
                <a:cubicBezTo>
                  <a:pt x="719913" y="30323"/>
                  <a:pt x="728420" y="35382"/>
                  <a:pt x="735806" y="35718"/>
                </a:cubicBezTo>
                <a:cubicBezTo>
                  <a:pt x="740102" y="37183"/>
                  <a:pt x="745193" y="36926"/>
                  <a:pt x="750093" y="38100"/>
                </a:cubicBezTo>
                <a:cubicBezTo>
                  <a:pt x="757012" y="40321"/>
                  <a:pt x="760474" y="39954"/>
                  <a:pt x="766762" y="42862"/>
                </a:cubicBezTo>
                <a:cubicBezTo>
                  <a:pt x="783430" y="49892"/>
                  <a:pt x="797908" y="60801"/>
                  <a:pt x="812006" y="71437"/>
                </a:cubicBezTo>
                <a:cubicBezTo>
                  <a:pt x="816486" y="75175"/>
                  <a:pt x="818382" y="77761"/>
                  <a:pt x="823912" y="80962"/>
                </a:cubicBezTo>
                <a:cubicBezTo>
                  <a:pt x="832598" y="84860"/>
                  <a:pt x="840728" y="90981"/>
                  <a:pt x="852487" y="92868"/>
                </a:cubicBezTo>
                <a:cubicBezTo>
                  <a:pt x="911822" y="90830"/>
                  <a:pt x="961239" y="96510"/>
                  <a:pt x="1002506" y="90487"/>
                </a:cubicBezTo>
                <a:cubicBezTo>
                  <a:pt x="1064474" y="87956"/>
                  <a:pt x="1014747" y="96547"/>
                  <a:pt x="1062037" y="80962"/>
                </a:cubicBezTo>
                <a:cubicBezTo>
                  <a:pt x="1076727" y="78843"/>
                  <a:pt x="1089375" y="78675"/>
                  <a:pt x="1102518" y="78581"/>
                </a:cubicBezTo>
                <a:cubicBezTo>
                  <a:pt x="1163100" y="67334"/>
                  <a:pt x="1106430" y="77432"/>
                  <a:pt x="1250156" y="61912"/>
                </a:cubicBezTo>
                <a:cubicBezTo>
                  <a:pt x="1259916" y="62457"/>
                  <a:pt x="1267121" y="59167"/>
                  <a:pt x="1276350" y="57150"/>
                </a:cubicBezTo>
                <a:cubicBezTo>
                  <a:pt x="1282883" y="55913"/>
                  <a:pt x="1288119" y="54927"/>
                  <a:pt x="1293018" y="54768"/>
                </a:cubicBezTo>
                <a:cubicBezTo>
                  <a:pt x="1316156" y="58402"/>
                  <a:pt x="1345748" y="63009"/>
                  <a:pt x="1381125" y="61912"/>
                </a:cubicBezTo>
                <a:cubicBezTo>
                  <a:pt x="1425613" y="67756"/>
                  <a:pt x="1414416" y="77166"/>
                  <a:pt x="1452562" y="102393"/>
                </a:cubicBezTo>
                <a:cubicBezTo>
                  <a:pt x="1469444" y="109463"/>
                  <a:pt x="1481633" y="111260"/>
                  <a:pt x="1493043" y="119062"/>
                </a:cubicBezTo>
                <a:cubicBezTo>
                  <a:pt x="1546541" y="155561"/>
                  <a:pt x="1550079" y="159284"/>
                  <a:pt x="1576387" y="192881"/>
                </a:cubicBezTo>
                <a:cubicBezTo>
                  <a:pt x="1578102" y="197728"/>
                  <a:pt x="1579067" y="203405"/>
                  <a:pt x="1581150" y="207168"/>
                </a:cubicBezTo>
                <a:cubicBezTo>
                  <a:pt x="1587438" y="218029"/>
                  <a:pt x="1602581" y="238124"/>
                  <a:pt x="1602581" y="238125"/>
                </a:cubicBezTo>
                <a:cubicBezTo>
                  <a:pt x="1604833" y="243175"/>
                  <a:pt x="1604320" y="247976"/>
                  <a:pt x="1607343" y="252412"/>
                </a:cubicBezTo>
                <a:cubicBezTo>
                  <a:pt x="1611782" y="259248"/>
                  <a:pt x="1617360" y="262667"/>
                  <a:pt x="1621631" y="266700"/>
                </a:cubicBezTo>
                <a:cubicBezTo>
                  <a:pt x="1630156" y="273284"/>
                  <a:pt x="1642551" y="286817"/>
                  <a:pt x="1652587" y="292893"/>
                </a:cubicBezTo>
                <a:cubicBezTo>
                  <a:pt x="1697042" y="328360"/>
                  <a:pt x="1679284" y="306227"/>
                  <a:pt x="1743075" y="330993"/>
                </a:cubicBezTo>
                <a:cubicBezTo>
                  <a:pt x="1798950" y="350912"/>
                  <a:pt x="1777898" y="346293"/>
                  <a:pt x="1824037" y="352425"/>
                </a:cubicBezTo>
                <a:cubicBezTo>
                  <a:pt x="1862822" y="377172"/>
                  <a:pt x="1837734" y="363437"/>
                  <a:pt x="1893093" y="381000"/>
                </a:cubicBezTo>
                <a:cubicBezTo>
                  <a:pt x="1932681" y="391396"/>
                  <a:pt x="1961582" y="405880"/>
                  <a:pt x="1995487" y="416718"/>
                </a:cubicBezTo>
                <a:cubicBezTo>
                  <a:pt x="2014605" y="418838"/>
                  <a:pt x="2030377" y="421855"/>
                  <a:pt x="2045493" y="428625"/>
                </a:cubicBezTo>
                <a:cubicBezTo>
                  <a:pt x="2076161" y="430005"/>
                  <a:pt x="2097634" y="448839"/>
                  <a:pt x="2124075" y="457200"/>
                </a:cubicBezTo>
                <a:cubicBezTo>
                  <a:pt x="2147147" y="460517"/>
                  <a:pt x="2175800" y="471997"/>
                  <a:pt x="2195512" y="483393"/>
                </a:cubicBezTo>
                <a:cubicBezTo>
                  <a:pt x="2255906" y="502411"/>
                  <a:pt x="2237732" y="496810"/>
                  <a:pt x="2281237" y="504825"/>
                </a:cubicBezTo>
                <a:cubicBezTo>
                  <a:pt x="2306380" y="515970"/>
                  <a:pt x="2323304" y="520005"/>
                  <a:pt x="2343150" y="540543"/>
                </a:cubicBezTo>
                <a:cubicBezTo>
                  <a:pt x="2352585" y="546844"/>
                  <a:pt x="2361673" y="558640"/>
                  <a:pt x="2366962" y="566737"/>
                </a:cubicBezTo>
                <a:cubicBezTo>
                  <a:pt x="2380894" y="586563"/>
                  <a:pt x="2405063" y="628650"/>
                  <a:pt x="2405062" y="628650"/>
                </a:cubicBezTo>
                <a:cubicBezTo>
                  <a:pt x="2405715" y="631766"/>
                  <a:pt x="2406037" y="635561"/>
                  <a:pt x="2407443" y="638175"/>
                </a:cubicBezTo>
                <a:cubicBezTo>
                  <a:pt x="2411059" y="644130"/>
                  <a:pt x="2417308" y="647760"/>
                  <a:pt x="2416968" y="652462"/>
                </a:cubicBezTo>
                <a:cubicBezTo>
                  <a:pt x="2427604" y="695531"/>
                  <a:pt x="2426516" y="758903"/>
                  <a:pt x="2393156" y="795337"/>
                </a:cubicBezTo>
                <a:cubicBezTo>
                  <a:pt x="2383120" y="823986"/>
                  <a:pt x="2356938" y="855927"/>
                  <a:pt x="2345531" y="876300"/>
                </a:cubicBezTo>
                <a:cubicBezTo>
                  <a:pt x="2329581" y="903502"/>
                  <a:pt x="2312548" y="939605"/>
                  <a:pt x="2288381" y="964406"/>
                </a:cubicBezTo>
                <a:cubicBezTo>
                  <a:pt x="2275276" y="982020"/>
                  <a:pt x="2252335" y="1021192"/>
                  <a:pt x="2235993" y="1031081"/>
                </a:cubicBezTo>
                <a:cubicBezTo>
                  <a:pt x="2215044" y="1048112"/>
                  <a:pt x="2196531" y="1058052"/>
                  <a:pt x="2178843" y="1071562"/>
                </a:cubicBezTo>
                <a:cubicBezTo>
                  <a:pt x="2166067" y="1081745"/>
                  <a:pt x="2134130" y="1102565"/>
                  <a:pt x="2119312" y="1112043"/>
                </a:cubicBezTo>
                <a:cubicBezTo>
                  <a:pt x="2098046" y="1121572"/>
                  <a:pt x="2071635" y="1139554"/>
                  <a:pt x="2047875" y="1140618"/>
                </a:cubicBezTo>
                <a:cubicBezTo>
                  <a:pt x="2032000" y="1140651"/>
                  <a:pt x="2016608" y="1145115"/>
                  <a:pt x="2002631" y="1147762"/>
                </a:cubicBezTo>
                <a:cubicBezTo>
                  <a:pt x="1986060" y="1152133"/>
                  <a:pt x="1968809" y="1157131"/>
                  <a:pt x="1943100" y="1162050"/>
                </a:cubicBezTo>
                <a:cubicBezTo>
                  <a:pt x="1925613" y="1166288"/>
                  <a:pt x="1910622" y="1162569"/>
                  <a:pt x="1893093" y="1166812"/>
                </a:cubicBezTo>
                <a:cubicBezTo>
                  <a:pt x="1867038" y="1166330"/>
                  <a:pt x="1818210" y="1158998"/>
                  <a:pt x="1793081" y="1154906"/>
                </a:cubicBezTo>
                <a:cubicBezTo>
                  <a:pt x="1744694" y="1144471"/>
                  <a:pt x="1650206" y="1114425"/>
                  <a:pt x="1650206" y="1114425"/>
                </a:cubicBezTo>
                <a:cubicBezTo>
                  <a:pt x="1638850" y="1107767"/>
                  <a:pt x="1623493" y="1093895"/>
                  <a:pt x="1604962" y="1083468"/>
                </a:cubicBezTo>
                <a:cubicBezTo>
                  <a:pt x="1587166" y="1075763"/>
                  <a:pt x="1566930" y="1067334"/>
                  <a:pt x="1550193" y="1059656"/>
                </a:cubicBezTo>
                <a:cubicBezTo>
                  <a:pt x="1528197" y="1046637"/>
                  <a:pt x="1488281" y="1014413"/>
                  <a:pt x="1488281" y="1014412"/>
                </a:cubicBezTo>
                <a:cubicBezTo>
                  <a:pt x="1484759" y="1005906"/>
                  <a:pt x="1477790" y="1000283"/>
                  <a:pt x="1476375" y="990600"/>
                </a:cubicBezTo>
                <a:cubicBezTo>
                  <a:pt x="1475646" y="969427"/>
                  <a:pt x="1478180" y="953319"/>
                  <a:pt x="1473993" y="931068"/>
                </a:cubicBezTo>
                <a:cubicBezTo>
                  <a:pt x="1473508" y="923703"/>
                  <a:pt x="1475652" y="912162"/>
                  <a:pt x="1471612" y="902493"/>
                </a:cubicBezTo>
                <a:cubicBezTo>
                  <a:pt x="1469519" y="892690"/>
                  <a:pt x="1463610" y="880078"/>
                  <a:pt x="1457325" y="871537"/>
                </a:cubicBezTo>
                <a:cubicBezTo>
                  <a:pt x="1440881" y="839607"/>
                  <a:pt x="1436304" y="834185"/>
                  <a:pt x="1414462" y="812006"/>
                </a:cubicBezTo>
                <a:cubicBezTo>
                  <a:pt x="1399721" y="794408"/>
                  <a:pt x="1384532" y="786233"/>
                  <a:pt x="1364456" y="778668"/>
                </a:cubicBezTo>
                <a:cubicBezTo>
                  <a:pt x="1355504" y="775057"/>
                  <a:pt x="1342646" y="775361"/>
                  <a:pt x="1333500" y="773906"/>
                </a:cubicBezTo>
                <a:cubicBezTo>
                  <a:pt x="1308528" y="787193"/>
                  <a:pt x="1264308" y="763633"/>
                  <a:pt x="1221581" y="776287"/>
                </a:cubicBezTo>
                <a:cubicBezTo>
                  <a:pt x="1207649" y="776874"/>
                  <a:pt x="1196315" y="783171"/>
                  <a:pt x="1183481" y="788193"/>
                </a:cubicBezTo>
                <a:cubicBezTo>
                  <a:pt x="1169788" y="792631"/>
                  <a:pt x="1153453" y="794356"/>
                  <a:pt x="1138237" y="800100"/>
                </a:cubicBezTo>
                <a:cubicBezTo>
                  <a:pt x="1122173" y="810319"/>
                  <a:pt x="1092796" y="820202"/>
                  <a:pt x="1071562" y="833437"/>
                </a:cubicBezTo>
                <a:cubicBezTo>
                  <a:pt x="1057473" y="841045"/>
                  <a:pt x="1044156" y="845395"/>
                  <a:pt x="1033462" y="859631"/>
                </a:cubicBezTo>
                <a:cubicBezTo>
                  <a:pt x="1011430" y="878999"/>
                  <a:pt x="985682" y="901754"/>
                  <a:pt x="966787" y="931068"/>
                </a:cubicBezTo>
                <a:cubicBezTo>
                  <a:pt x="948803" y="944270"/>
                  <a:pt x="937515" y="962194"/>
                  <a:pt x="914400" y="983456"/>
                </a:cubicBezTo>
                <a:cubicBezTo>
                  <a:pt x="898408" y="997488"/>
                  <a:pt x="878343" y="1009955"/>
                  <a:pt x="859631" y="1014412"/>
                </a:cubicBezTo>
                <a:cubicBezTo>
                  <a:pt x="819933" y="1033036"/>
                  <a:pt x="834111" y="1021200"/>
                  <a:pt x="795337" y="1031081"/>
                </a:cubicBezTo>
                <a:cubicBezTo>
                  <a:pt x="678341" y="1042508"/>
                  <a:pt x="750281" y="1037303"/>
                  <a:pt x="614362" y="1047750"/>
                </a:cubicBezTo>
                <a:cubicBezTo>
                  <a:pt x="513353" y="1069818"/>
                  <a:pt x="367440" y="1036399"/>
                  <a:pt x="273843" y="1057275"/>
                </a:cubicBezTo>
                <a:cubicBezTo>
                  <a:pt x="210501" y="1065764"/>
                  <a:pt x="143435" y="1072895"/>
                  <a:pt x="90487" y="1050131"/>
                </a:cubicBezTo>
                <a:cubicBezTo>
                  <a:pt x="70219" y="1035607"/>
                  <a:pt x="53924" y="1011761"/>
                  <a:pt x="35718" y="990600"/>
                </a:cubicBezTo>
                <a:cubicBezTo>
                  <a:pt x="20769" y="948292"/>
                  <a:pt x="12457" y="931609"/>
                  <a:pt x="2381" y="883443"/>
                </a:cubicBezTo>
                <a:cubicBezTo>
                  <a:pt x="2124" y="876126"/>
                  <a:pt x="2131" y="868096"/>
                  <a:pt x="0" y="862012"/>
                </a:cubicBezTo>
                <a:cubicBezTo>
                  <a:pt x="1586" y="841188"/>
                  <a:pt x="-6650" y="818250"/>
                  <a:pt x="7143" y="792956"/>
                </a:cubicBezTo>
                <a:cubicBezTo>
                  <a:pt x="10342" y="781822"/>
                  <a:pt x="20731" y="781974"/>
                  <a:pt x="30956" y="776287"/>
                </a:cubicBezTo>
                <a:cubicBezTo>
                  <a:pt x="60854" y="762487"/>
                  <a:pt x="129634" y="739717"/>
                  <a:pt x="166687" y="738187"/>
                </a:cubicBezTo>
                <a:cubicBezTo>
                  <a:pt x="181459" y="733035"/>
                  <a:pt x="205515" y="739285"/>
                  <a:pt x="226218" y="731043"/>
                </a:cubicBezTo>
                <a:cubicBezTo>
                  <a:pt x="249752" y="726694"/>
                  <a:pt x="278959" y="732077"/>
                  <a:pt x="295275" y="721518"/>
                </a:cubicBezTo>
                <a:cubicBezTo>
                  <a:pt x="314173" y="710913"/>
                  <a:pt x="374776" y="702834"/>
                  <a:pt x="383381" y="666750"/>
                </a:cubicBezTo>
                <a:cubicBezTo>
                  <a:pt x="390536" y="647052"/>
                  <a:pt x="393471" y="629569"/>
                  <a:pt x="400050" y="611981"/>
                </a:cubicBezTo>
                <a:cubicBezTo>
                  <a:pt x="390485" y="575432"/>
                  <a:pt x="390065" y="540386"/>
                  <a:pt x="383381" y="507206"/>
                </a:cubicBezTo>
                <a:cubicBezTo>
                  <a:pt x="375828" y="486388"/>
                  <a:pt x="364312" y="471613"/>
                  <a:pt x="357187" y="454818"/>
                </a:cubicBezTo>
                <a:cubicBezTo>
                  <a:pt x="352520" y="445154"/>
                  <a:pt x="352734" y="432425"/>
                  <a:pt x="342900" y="421481"/>
                </a:cubicBezTo>
                <a:cubicBezTo>
                  <a:pt x="336628" y="410797"/>
                  <a:pt x="326440" y="402313"/>
                  <a:pt x="316706" y="392906"/>
                </a:cubicBezTo>
                <a:cubicBezTo>
                  <a:pt x="299352" y="376022"/>
                  <a:pt x="288960" y="363806"/>
                  <a:pt x="266700" y="359568"/>
                </a:cubicBezTo>
                <a:cubicBezTo>
                  <a:pt x="257960" y="355298"/>
                  <a:pt x="246849" y="354920"/>
                  <a:pt x="238125" y="350043"/>
                </a:cubicBezTo>
                <a:cubicBezTo>
                  <a:pt x="222717" y="344008"/>
                  <a:pt x="211529" y="332885"/>
                  <a:pt x="195262" y="328612"/>
                </a:cubicBezTo>
                <a:cubicBezTo>
                  <a:pt x="185070" y="319135"/>
                  <a:pt x="167472" y="295480"/>
                  <a:pt x="161925" y="280987"/>
                </a:cubicBezTo>
                <a:cubicBezTo>
                  <a:pt x="155118" y="270109"/>
                  <a:pt x="157979" y="261533"/>
                  <a:pt x="157162" y="250031"/>
                </a:cubicBezTo>
                <a:cubicBezTo>
                  <a:pt x="161056" y="201762"/>
                  <a:pt x="152736" y="199141"/>
                  <a:pt x="176212" y="169068"/>
                </a:cubicBezTo>
                <a:cubicBezTo>
                  <a:pt x="179820" y="165336"/>
                  <a:pt x="182614" y="160645"/>
                  <a:pt x="188118" y="157162"/>
                </a:cubicBezTo>
                <a:cubicBezTo>
                  <a:pt x="196035" y="156280"/>
                  <a:pt x="204650" y="155886"/>
                  <a:pt x="211931" y="154781"/>
                </a:cubicBezTo>
                <a:cubicBezTo>
                  <a:pt x="223138" y="152283"/>
                  <a:pt x="237044" y="145443"/>
                  <a:pt x="247650" y="145256"/>
                </a:cubicBezTo>
                <a:cubicBezTo>
                  <a:pt x="293559" y="136072"/>
                  <a:pt x="356901" y="139492"/>
                  <a:pt x="383381" y="135731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chemeClr val="bg2"/>
            </a:solidFill>
            <a:extLst>
              <a:ext uri="{C807C97D-BFC1-408E-A445-0C87EB9F89A2}">
                <ask:lineSketchStyleProps xmlns:ask="http://schemas.microsoft.com/office/drawing/2018/sketchyshapes" sd="787324932">
                  <a:custGeom>
                    <a:avLst/>
                    <a:gdLst>
                      <a:gd name="connsiteX0" fmla="*/ 383381 w 2417119"/>
                      <a:gd name="connsiteY0" fmla="*/ 135731 h 1166812"/>
                      <a:gd name="connsiteX1" fmla="*/ 400050 w 2417119"/>
                      <a:gd name="connsiteY1" fmla="*/ 123825 h 1166812"/>
                      <a:gd name="connsiteX2" fmla="*/ 404812 w 2417119"/>
                      <a:gd name="connsiteY2" fmla="*/ 109537 h 1166812"/>
                      <a:gd name="connsiteX3" fmla="*/ 426243 w 2417119"/>
                      <a:gd name="connsiteY3" fmla="*/ 73818 h 1166812"/>
                      <a:gd name="connsiteX4" fmla="*/ 431006 w 2417119"/>
                      <a:gd name="connsiteY4" fmla="*/ 61912 h 1166812"/>
                      <a:gd name="connsiteX5" fmla="*/ 438150 w 2417119"/>
                      <a:gd name="connsiteY5" fmla="*/ 57150 h 1166812"/>
                      <a:gd name="connsiteX6" fmla="*/ 445293 w 2417119"/>
                      <a:gd name="connsiteY6" fmla="*/ 47625 h 1166812"/>
                      <a:gd name="connsiteX7" fmla="*/ 481012 w 2417119"/>
                      <a:gd name="connsiteY7" fmla="*/ 30956 h 1166812"/>
                      <a:gd name="connsiteX8" fmla="*/ 538162 w 2417119"/>
                      <a:gd name="connsiteY8" fmla="*/ 4762 h 1166812"/>
                      <a:gd name="connsiteX9" fmla="*/ 573881 w 2417119"/>
                      <a:gd name="connsiteY9" fmla="*/ 0 h 1166812"/>
                      <a:gd name="connsiteX10" fmla="*/ 681037 w 2417119"/>
                      <a:gd name="connsiteY10" fmla="*/ 9525 h 1166812"/>
                      <a:gd name="connsiteX11" fmla="*/ 714375 w 2417119"/>
                      <a:gd name="connsiteY11" fmla="*/ 26193 h 1166812"/>
                      <a:gd name="connsiteX12" fmla="*/ 735806 w 2417119"/>
                      <a:gd name="connsiteY12" fmla="*/ 35718 h 1166812"/>
                      <a:gd name="connsiteX13" fmla="*/ 750093 w 2417119"/>
                      <a:gd name="connsiteY13" fmla="*/ 38100 h 1166812"/>
                      <a:gd name="connsiteX14" fmla="*/ 766762 w 2417119"/>
                      <a:gd name="connsiteY14" fmla="*/ 42862 h 1166812"/>
                      <a:gd name="connsiteX15" fmla="*/ 812006 w 2417119"/>
                      <a:gd name="connsiteY15" fmla="*/ 71437 h 1166812"/>
                      <a:gd name="connsiteX16" fmla="*/ 823912 w 2417119"/>
                      <a:gd name="connsiteY16" fmla="*/ 80962 h 1166812"/>
                      <a:gd name="connsiteX17" fmla="*/ 852487 w 2417119"/>
                      <a:gd name="connsiteY17" fmla="*/ 92868 h 1166812"/>
                      <a:gd name="connsiteX18" fmla="*/ 1002506 w 2417119"/>
                      <a:gd name="connsiteY18" fmla="*/ 90487 h 1166812"/>
                      <a:gd name="connsiteX19" fmla="*/ 1062037 w 2417119"/>
                      <a:gd name="connsiteY19" fmla="*/ 80962 h 1166812"/>
                      <a:gd name="connsiteX20" fmla="*/ 1102518 w 2417119"/>
                      <a:gd name="connsiteY20" fmla="*/ 78581 h 1166812"/>
                      <a:gd name="connsiteX21" fmla="*/ 1250156 w 2417119"/>
                      <a:gd name="connsiteY21" fmla="*/ 61912 h 1166812"/>
                      <a:gd name="connsiteX22" fmla="*/ 1276350 w 2417119"/>
                      <a:gd name="connsiteY22" fmla="*/ 57150 h 1166812"/>
                      <a:gd name="connsiteX23" fmla="*/ 1293018 w 2417119"/>
                      <a:gd name="connsiteY23" fmla="*/ 54768 h 1166812"/>
                      <a:gd name="connsiteX24" fmla="*/ 1381125 w 2417119"/>
                      <a:gd name="connsiteY24" fmla="*/ 61912 h 1166812"/>
                      <a:gd name="connsiteX25" fmla="*/ 1452562 w 2417119"/>
                      <a:gd name="connsiteY25" fmla="*/ 102393 h 1166812"/>
                      <a:gd name="connsiteX26" fmla="*/ 1493043 w 2417119"/>
                      <a:gd name="connsiteY26" fmla="*/ 119062 h 1166812"/>
                      <a:gd name="connsiteX27" fmla="*/ 1576387 w 2417119"/>
                      <a:gd name="connsiteY27" fmla="*/ 192881 h 1166812"/>
                      <a:gd name="connsiteX28" fmla="*/ 1581150 w 2417119"/>
                      <a:gd name="connsiteY28" fmla="*/ 207168 h 1166812"/>
                      <a:gd name="connsiteX29" fmla="*/ 1602581 w 2417119"/>
                      <a:gd name="connsiteY29" fmla="*/ 238125 h 1166812"/>
                      <a:gd name="connsiteX30" fmla="*/ 1607343 w 2417119"/>
                      <a:gd name="connsiteY30" fmla="*/ 252412 h 1166812"/>
                      <a:gd name="connsiteX31" fmla="*/ 1621631 w 2417119"/>
                      <a:gd name="connsiteY31" fmla="*/ 266700 h 1166812"/>
                      <a:gd name="connsiteX32" fmla="*/ 1652587 w 2417119"/>
                      <a:gd name="connsiteY32" fmla="*/ 292893 h 1166812"/>
                      <a:gd name="connsiteX33" fmla="*/ 1743075 w 2417119"/>
                      <a:gd name="connsiteY33" fmla="*/ 330993 h 1166812"/>
                      <a:gd name="connsiteX34" fmla="*/ 1824037 w 2417119"/>
                      <a:gd name="connsiteY34" fmla="*/ 352425 h 1166812"/>
                      <a:gd name="connsiteX35" fmla="*/ 1893093 w 2417119"/>
                      <a:gd name="connsiteY35" fmla="*/ 381000 h 1166812"/>
                      <a:gd name="connsiteX36" fmla="*/ 1995487 w 2417119"/>
                      <a:gd name="connsiteY36" fmla="*/ 416718 h 1166812"/>
                      <a:gd name="connsiteX37" fmla="*/ 2045493 w 2417119"/>
                      <a:gd name="connsiteY37" fmla="*/ 428625 h 1166812"/>
                      <a:gd name="connsiteX38" fmla="*/ 2124075 w 2417119"/>
                      <a:gd name="connsiteY38" fmla="*/ 457200 h 1166812"/>
                      <a:gd name="connsiteX39" fmla="*/ 2195512 w 2417119"/>
                      <a:gd name="connsiteY39" fmla="*/ 483393 h 1166812"/>
                      <a:gd name="connsiteX40" fmla="*/ 2281237 w 2417119"/>
                      <a:gd name="connsiteY40" fmla="*/ 504825 h 1166812"/>
                      <a:gd name="connsiteX41" fmla="*/ 2343150 w 2417119"/>
                      <a:gd name="connsiteY41" fmla="*/ 540543 h 1166812"/>
                      <a:gd name="connsiteX42" fmla="*/ 2366962 w 2417119"/>
                      <a:gd name="connsiteY42" fmla="*/ 566737 h 1166812"/>
                      <a:gd name="connsiteX43" fmla="*/ 2405062 w 2417119"/>
                      <a:gd name="connsiteY43" fmla="*/ 628650 h 1166812"/>
                      <a:gd name="connsiteX44" fmla="*/ 2407443 w 2417119"/>
                      <a:gd name="connsiteY44" fmla="*/ 638175 h 1166812"/>
                      <a:gd name="connsiteX45" fmla="*/ 2416968 w 2417119"/>
                      <a:gd name="connsiteY45" fmla="*/ 652462 h 1166812"/>
                      <a:gd name="connsiteX46" fmla="*/ 2393156 w 2417119"/>
                      <a:gd name="connsiteY46" fmla="*/ 795337 h 1166812"/>
                      <a:gd name="connsiteX47" fmla="*/ 2345531 w 2417119"/>
                      <a:gd name="connsiteY47" fmla="*/ 876300 h 1166812"/>
                      <a:gd name="connsiteX48" fmla="*/ 2288381 w 2417119"/>
                      <a:gd name="connsiteY48" fmla="*/ 964406 h 1166812"/>
                      <a:gd name="connsiteX49" fmla="*/ 2235993 w 2417119"/>
                      <a:gd name="connsiteY49" fmla="*/ 1031081 h 1166812"/>
                      <a:gd name="connsiteX50" fmla="*/ 2178843 w 2417119"/>
                      <a:gd name="connsiteY50" fmla="*/ 1071562 h 1166812"/>
                      <a:gd name="connsiteX51" fmla="*/ 2119312 w 2417119"/>
                      <a:gd name="connsiteY51" fmla="*/ 1112043 h 1166812"/>
                      <a:gd name="connsiteX52" fmla="*/ 2047875 w 2417119"/>
                      <a:gd name="connsiteY52" fmla="*/ 1140618 h 1166812"/>
                      <a:gd name="connsiteX53" fmla="*/ 2002631 w 2417119"/>
                      <a:gd name="connsiteY53" fmla="*/ 1147762 h 1166812"/>
                      <a:gd name="connsiteX54" fmla="*/ 1943100 w 2417119"/>
                      <a:gd name="connsiteY54" fmla="*/ 1162050 h 1166812"/>
                      <a:gd name="connsiteX55" fmla="*/ 1893093 w 2417119"/>
                      <a:gd name="connsiteY55" fmla="*/ 1166812 h 1166812"/>
                      <a:gd name="connsiteX56" fmla="*/ 1793081 w 2417119"/>
                      <a:gd name="connsiteY56" fmla="*/ 1154906 h 1166812"/>
                      <a:gd name="connsiteX57" fmla="*/ 1650206 w 2417119"/>
                      <a:gd name="connsiteY57" fmla="*/ 1114425 h 1166812"/>
                      <a:gd name="connsiteX58" fmla="*/ 1604962 w 2417119"/>
                      <a:gd name="connsiteY58" fmla="*/ 1083468 h 1166812"/>
                      <a:gd name="connsiteX59" fmla="*/ 1550193 w 2417119"/>
                      <a:gd name="connsiteY59" fmla="*/ 1059656 h 1166812"/>
                      <a:gd name="connsiteX60" fmla="*/ 1488281 w 2417119"/>
                      <a:gd name="connsiteY60" fmla="*/ 1014412 h 1166812"/>
                      <a:gd name="connsiteX61" fmla="*/ 1476375 w 2417119"/>
                      <a:gd name="connsiteY61" fmla="*/ 990600 h 1166812"/>
                      <a:gd name="connsiteX62" fmla="*/ 1473993 w 2417119"/>
                      <a:gd name="connsiteY62" fmla="*/ 931068 h 1166812"/>
                      <a:gd name="connsiteX63" fmla="*/ 1471612 w 2417119"/>
                      <a:gd name="connsiteY63" fmla="*/ 902493 h 1166812"/>
                      <a:gd name="connsiteX64" fmla="*/ 1457325 w 2417119"/>
                      <a:gd name="connsiteY64" fmla="*/ 871537 h 1166812"/>
                      <a:gd name="connsiteX65" fmla="*/ 1414462 w 2417119"/>
                      <a:gd name="connsiteY65" fmla="*/ 812006 h 1166812"/>
                      <a:gd name="connsiteX66" fmla="*/ 1364456 w 2417119"/>
                      <a:gd name="connsiteY66" fmla="*/ 778668 h 1166812"/>
                      <a:gd name="connsiteX67" fmla="*/ 1333500 w 2417119"/>
                      <a:gd name="connsiteY67" fmla="*/ 773906 h 1166812"/>
                      <a:gd name="connsiteX68" fmla="*/ 1221581 w 2417119"/>
                      <a:gd name="connsiteY68" fmla="*/ 776287 h 1166812"/>
                      <a:gd name="connsiteX69" fmla="*/ 1183481 w 2417119"/>
                      <a:gd name="connsiteY69" fmla="*/ 788193 h 1166812"/>
                      <a:gd name="connsiteX70" fmla="*/ 1138237 w 2417119"/>
                      <a:gd name="connsiteY70" fmla="*/ 800100 h 1166812"/>
                      <a:gd name="connsiteX71" fmla="*/ 1071562 w 2417119"/>
                      <a:gd name="connsiteY71" fmla="*/ 833437 h 1166812"/>
                      <a:gd name="connsiteX72" fmla="*/ 1033462 w 2417119"/>
                      <a:gd name="connsiteY72" fmla="*/ 859631 h 1166812"/>
                      <a:gd name="connsiteX73" fmla="*/ 966787 w 2417119"/>
                      <a:gd name="connsiteY73" fmla="*/ 931068 h 1166812"/>
                      <a:gd name="connsiteX74" fmla="*/ 914400 w 2417119"/>
                      <a:gd name="connsiteY74" fmla="*/ 983456 h 1166812"/>
                      <a:gd name="connsiteX75" fmla="*/ 859631 w 2417119"/>
                      <a:gd name="connsiteY75" fmla="*/ 1014412 h 1166812"/>
                      <a:gd name="connsiteX76" fmla="*/ 795337 w 2417119"/>
                      <a:gd name="connsiteY76" fmla="*/ 1031081 h 1166812"/>
                      <a:gd name="connsiteX77" fmla="*/ 614362 w 2417119"/>
                      <a:gd name="connsiteY77" fmla="*/ 1047750 h 1166812"/>
                      <a:gd name="connsiteX78" fmla="*/ 273843 w 2417119"/>
                      <a:gd name="connsiteY78" fmla="*/ 1057275 h 1166812"/>
                      <a:gd name="connsiteX79" fmla="*/ 90487 w 2417119"/>
                      <a:gd name="connsiteY79" fmla="*/ 1050131 h 1166812"/>
                      <a:gd name="connsiteX80" fmla="*/ 35718 w 2417119"/>
                      <a:gd name="connsiteY80" fmla="*/ 990600 h 1166812"/>
                      <a:gd name="connsiteX81" fmla="*/ 2381 w 2417119"/>
                      <a:gd name="connsiteY81" fmla="*/ 883443 h 1166812"/>
                      <a:gd name="connsiteX82" fmla="*/ 0 w 2417119"/>
                      <a:gd name="connsiteY82" fmla="*/ 862012 h 1166812"/>
                      <a:gd name="connsiteX83" fmla="*/ 7143 w 2417119"/>
                      <a:gd name="connsiteY83" fmla="*/ 792956 h 1166812"/>
                      <a:gd name="connsiteX84" fmla="*/ 30956 w 2417119"/>
                      <a:gd name="connsiteY84" fmla="*/ 776287 h 1166812"/>
                      <a:gd name="connsiteX85" fmla="*/ 166687 w 2417119"/>
                      <a:gd name="connsiteY85" fmla="*/ 738187 h 1166812"/>
                      <a:gd name="connsiteX86" fmla="*/ 226218 w 2417119"/>
                      <a:gd name="connsiteY86" fmla="*/ 731043 h 1166812"/>
                      <a:gd name="connsiteX87" fmla="*/ 295275 w 2417119"/>
                      <a:gd name="connsiteY87" fmla="*/ 721518 h 1166812"/>
                      <a:gd name="connsiteX88" fmla="*/ 383381 w 2417119"/>
                      <a:gd name="connsiteY88" fmla="*/ 666750 h 1166812"/>
                      <a:gd name="connsiteX89" fmla="*/ 400050 w 2417119"/>
                      <a:gd name="connsiteY89" fmla="*/ 611981 h 1166812"/>
                      <a:gd name="connsiteX90" fmla="*/ 383381 w 2417119"/>
                      <a:gd name="connsiteY90" fmla="*/ 507206 h 1166812"/>
                      <a:gd name="connsiteX91" fmla="*/ 357187 w 2417119"/>
                      <a:gd name="connsiteY91" fmla="*/ 454818 h 1166812"/>
                      <a:gd name="connsiteX92" fmla="*/ 342900 w 2417119"/>
                      <a:gd name="connsiteY92" fmla="*/ 421481 h 1166812"/>
                      <a:gd name="connsiteX93" fmla="*/ 316706 w 2417119"/>
                      <a:gd name="connsiteY93" fmla="*/ 392906 h 1166812"/>
                      <a:gd name="connsiteX94" fmla="*/ 266700 w 2417119"/>
                      <a:gd name="connsiteY94" fmla="*/ 359568 h 1166812"/>
                      <a:gd name="connsiteX95" fmla="*/ 238125 w 2417119"/>
                      <a:gd name="connsiteY95" fmla="*/ 350043 h 1166812"/>
                      <a:gd name="connsiteX96" fmla="*/ 195262 w 2417119"/>
                      <a:gd name="connsiteY96" fmla="*/ 328612 h 1166812"/>
                      <a:gd name="connsiteX97" fmla="*/ 161925 w 2417119"/>
                      <a:gd name="connsiteY97" fmla="*/ 280987 h 1166812"/>
                      <a:gd name="connsiteX98" fmla="*/ 157162 w 2417119"/>
                      <a:gd name="connsiteY98" fmla="*/ 250031 h 1166812"/>
                      <a:gd name="connsiteX99" fmla="*/ 176212 w 2417119"/>
                      <a:gd name="connsiteY99" fmla="*/ 169068 h 1166812"/>
                      <a:gd name="connsiteX100" fmla="*/ 188118 w 2417119"/>
                      <a:gd name="connsiteY100" fmla="*/ 157162 h 1166812"/>
                      <a:gd name="connsiteX101" fmla="*/ 211931 w 2417119"/>
                      <a:gd name="connsiteY101" fmla="*/ 154781 h 1166812"/>
                      <a:gd name="connsiteX102" fmla="*/ 247650 w 2417119"/>
                      <a:gd name="connsiteY102" fmla="*/ 145256 h 1166812"/>
                      <a:gd name="connsiteX103" fmla="*/ 383381 w 2417119"/>
                      <a:gd name="connsiteY103" fmla="*/ 135731 h 11668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</a:cxnLst>
                    <a:rect l="l" t="t" r="r" b="b"/>
                    <a:pathLst>
                      <a:path w="2417119" h="1166812">
                        <a:moveTo>
                          <a:pt x="383381" y="135731"/>
                        </a:moveTo>
                        <a:cubicBezTo>
                          <a:pt x="408781" y="132159"/>
                          <a:pt x="395726" y="129110"/>
                          <a:pt x="400050" y="123825"/>
                        </a:cubicBezTo>
                        <a:cubicBezTo>
                          <a:pt x="403229" y="119940"/>
                          <a:pt x="402483" y="113984"/>
                          <a:pt x="404812" y="109537"/>
                        </a:cubicBezTo>
                        <a:cubicBezTo>
                          <a:pt x="411255" y="97237"/>
                          <a:pt x="421086" y="86710"/>
                          <a:pt x="426243" y="73818"/>
                        </a:cubicBezTo>
                        <a:cubicBezTo>
                          <a:pt x="427831" y="69849"/>
                          <a:pt x="428521" y="65390"/>
                          <a:pt x="431006" y="61912"/>
                        </a:cubicBezTo>
                        <a:cubicBezTo>
                          <a:pt x="432670" y="59583"/>
                          <a:pt x="435769" y="58737"/>
                          <a:pt x="438150" y="57150"/>
                        </a:cubicBezTo>
                        <a:cubicBezTo>
                          <a:pt x="440531" y="53975"/>
                          <a:pt x="442083" y="49959"/>
                          <a:pt x="445293" y="47625"/>
                        </a:cubicBezTo>
                        <a:cubicBezTo>
                          <a:pt x="453852" y="41400"/>
                          <a:pt x="471354" y="35785"/>
                          <a:pt x="481012" y="30956"/>
                        </a:cubicBezTo>
                        <a:cubicBezTo>
                          <a:pt x="500897" y="21014"/>
                          <a:pt x="513322" y="8310"/>
                          <a:pt x="538162" y="4762"/>
                        </a:cubicBezTo>
                        <a:cubicBezTo>
                          <a:pt x="561166" y="1476"/>
                          <a:pt x="549262" y="3077"/>
                          <a:pt x="573881" y="0"/>
                        </a:cubicBezTo>
                        <a:cubicBezTo>
                          <a:pt x="609600" y="3175"/>
                          <a:pt x="645414" y="5415"/>
                          <a:pt x="681037" y="9525"/>
                        </a:cubicBezTo>
                        <a:cubicBezTo>
                          <a:pt x="701561" y="11893"/>
                          <a:pt x="696206" y="15973"/>
                          <a:pt x="714375" y="26193"/>
                        </a:cubicBezTo>
                        <a:cubicBezTo>
                          <a:pt x="721189" y="30026"/>
                          <a:pt x="728390" y="33246"/>
                          <a:pt x="735806" y="35718"/>
                        </a:cubicBezTo>
                        <a:cubicBezTo>
                          <a:pt x="740386" y="37245"/>
                          <a:pt x="745389" y="37014"/>
                          <a:pt x="750093" y="38100"/>
                        </a:cubicBezTo>
                        <a:cubicBezTo>
                          <a:pt x="755724" y="39399"/>
                          <a:pt x="761206" y="41275"/>
                          <a:pt x="766762" y="42862"/>
                        </a:cubicBezTo>
                        <a:cubicBezTo>
                          <a:pt x="781843" y="52387"/>
                          <a:pt x="798077" y="60294"/>
                          <a:pt x="812006" y="71437"/>
                        </a:cubicBezTo>
                        <a:cubicBezTo>
                          <a:pt x="815975" y="74612"/>
                          <a:pt x="819420" y="78584"/>
                          <a:pt x="823912" y="80962"/>
                        </a:cubicBezTo>
                        <a:cubicBezTo>
                          <a:pt x="833032" y="85790"/>
                          <a:pt x="842962" y="88899"/>
                          <a:pt x="852487" y="92868"/>
                        </a:cubicBezTo>
                        <a:lnTo>
                          <a:pt x="1002506" y="90487"/>
                        </a:lnTo>
                        <a:cubicBezTo>
                          <a:pt x="1065650" y="88825"/>
                          <a:pt x="1002172" y="89219"/>
                          <a:pt x="1062037" y="80962"/>
                        </a:cubicBezTo>
                        <a:cubicBezTo>
                          <a:pt x="1075427" y="79115"/>
                          <a:pt x="1089024" y="79375"/>
                          <a:pt x="1102518" y="78581"/>
                        </a:cubicBezTo>
                        <a:cubicBezTo>
                          <a:pt x="1170917" y="59926"/>
                          <a:pt x="1106092" y="75853"/>
                          <a:pt x="1250156" y="61912"/>
                        </a:cubicBezTo>
                        <a:cubicBezTo>
                          <a:pt x="1258989" y="61057"/>
                          <a:pt x="1267596" y="58609"/>
                          <a:pt x="1276350" y="57150"/>
                        </a:cubicBezTo>
                        <a:cubicBezTo>
                          <a:pt x="1281886" y="56227"/>
                          <a:pt x="1287462" y="55562"/>
                          <a:pt x="1293018" y="54768"/>
                        </a:cubicBezTo>
                        <a:cubicBezTo>
                          <a:pt x="1322387" y="57149"/>
                          <a:pt x="1352075" y="56979"/>
                          <a:pt x="1381125" y="61912"/>
                        </a:cubicBezTo>
                        <a:cubicBezTo>
                          <a:pt x="1427898" y="69855"/>
                          <a:pt x="1413310" y="79601"/>
                          <a:pt x="1452562" y="102393"/>
                        </a:cubicBezTo>
                        <a:cubicBezTo>
                          <a:pt x="1465182" y="109721"/>
                          <a:pt x="1480981" y="110849"/>
                          <a:pt x="1493043" y="119062"/>
                        </a:cubicBezTo>
                        <a:cubicBezTo>
                          <a:pt x="1546866" y="155708"/>
                          <a:pt x="1549113" y="160151"/>
                          <a:pt x="1576387" y="192881"/>
                        </a:cubicBezTo>
                        <a:cubicBezTo>
                          <a:pt x="1577975" y="197643"/>
                          <a:pt x="1578635" y="202824"/>
                          <a:pt x="1581150" y="207168"/>
                        </a:cubicBezTo>
                        <a:cubicBezTo>
                          <a:pt x="1587438" y="218029"/>
                          <a:pt x="1602581" y="238125"/>
                          <a:pt x="1602581" y="238125"/>
                        </a:cubicBezTo>
                        <a:cubicBezTo>
                          <a:pt x="1604168" y="242887"/>
                          <a:pt x="1604558" y="248235"/>
                          <a:pt x="1607343" y="252412"/>
                        </a:cubicBezTo>
                        <a:cubicBezTo>
                          <a:pt x="1611079" y="258016"/>
                          <a:pt x="1616611" y="262209"/>
                          <a:pt x="1621631" y="266700"/>
                        </a:cubicBezTo>
                        <a:cubicBezTo>
                          <a:pt x="1631704" y="275713"/>
                          <a:pt x="1641514" y="285142"/>
                          <a:pt x="1652587" y="292893"/>
                        </a:cubicBezTo>
                        <a:cubicBezTo>
                          <a:pt x="1703991" y="328876"/>
                          <a:pt x="1682466" y="308663"/>
                          <a:pt x="1743075" y="330993"/>
                        </a:cubicBezTo>
                        <a:cubicBezTo>
                          <a:pt x="1799589" y="351815"/>
                          <a:pt x="1772387" y="345538"/>
                          <a:pt x="1824037" y="352425"/>
                        </a:cubicBezTo>
                        <a:cubicBezTo>
                          <a:pt x="1871038" y="379841"/>
                          <a:pt x="1834027" y="361311"/>
                          <a:pt x="1893093" y="381000"/>
                        </a:cubicBezTo>
                        <a:cubicBezTo>
                          <a:pt x="1927386" y="392431"/>
                          <a:pt x="1960322" y="408345"/>
                          <a:pt x="1995487" y="416718"/>
                        </a:cubicBezTo>
                        <a:cubicBezTo>
                          <a:pt x="2012156" y="420687"/>
                          <a:pt x="2029149" y="423480"/>
                          <a:pt x="2045493" y="428625"/>
                        </a:cubicBezTo>
                        <a:cubicBezTo>
                          <a:pt x="2072079" y="436995"/>
                          <a:pt x="2097893" y="447642"/>
                          <a:pt x="2124075" y="457200"/>
                        </a:cubicBezTo>
                        <a:cubicBezTo>
                          <a:pt x="2147900" y="465898"/>
                          <a:pt x="2170971" y="476991"/>
                          <a:pt x="2195512" y="483393"/>
                        </a:cubicBezTo>
                        <a:cubicBezTo>
                          <a:pt x="2260528" y="500354"/>
                          <a:pt x="2231897" y="493438"/>
                          <a:pt x="2281237" y="504825"/>
                        </a:cubicBezTo>
                        <a:cubicBezTo>
                          <a:pt x="2307753" y="518082"/>
                          <a:pt x="2324537" y="521930"/>
                          <a:pt x="2343150" y="540543"/>
                        </a:cubicBezTo>
                        <a:cubicBezTo>
                          <a:pt x="2351494" y="548887"/>
                          <a:pt x="2360178" y="557082"/>
                          <a:pt x="2366962" y="566737"/>
                        </a:cubicBezTo>
                        <a:cubicBezTo>
                          <a:pt x="2380894" y="586564"/>
                          <a:pt x="2405062" y="628650"/>
                          <a:pt x="2405062" y="628650"/>
                        </a:cubicBezTo>
                        <a:cubicBezTo>
                          <a:pt x="2405856" y="631825"/>
                          <a:pt x="2405979" y="635248"/>
                          <a:pt x="2407443" y="638175"/>
                        </a:cubicBezTo>
                        <a:cubicBezTo>
                          <a:pt x="2410003" y="643294"/>
                          <a:pt x="2416841" y="646740"/>
                          <a:pt x="2416968" y="652462"/>
                        </a:cubicBezTo>
                        <a:cubicBezTo>
                          <a:pt x="2417989" y="698405"/>
                          <a:pt x="2414261" y="752346"/>
                          <a:pt x="2393156" y="795337"/>
                        </a:cubicBezTo>
                        <a:cubicBezTo>
                          <a:pt x="2379358" y="823443"/>
                          <a:pt x="2362409" y="849928"/>
                          <a:pt x="2345531" y="876300"/>
                        </a:cubicBezTo>
                        <a:cubicBezTo>
                          <a:pt x="2332377" y="896853"/>
                          <a:pt x="2305380" y="939852"/>
                          <a:pt x="2288381" y="964406"/>
                        </a:cubicBezTo>
                        <a:cubicBezTo>
                          <a:pt x="2276836" y="981082"/>
                          <a:pt x="2251190" y="1017995"/>
                          <a:pt x="2235993" y="1031081"/>
                        </a:cubicBezTo>
                        <a:cubicBezTo>
                          <a:pt x="2218303" y="1046314"/>
                          <a:pt x="2197807" y="1057947"/>
                          <a:pt x="2178843" y="1071562"/>
                        </a:cubicBezTo>
                        <a:cubicBezTo>
                          <a:pt x="2165738" y="1080971"/>
                          <a:pt x="2136928" y="1104116"/>
                          <a:pt x="2119312" y="1112043"/>
                        </a:cubicBezTo>
                        <a:cubicBezTo>
                          <a:pt x="2095924" y="1122567"/>
                          <a:pt x="2073208" y="1136618"/>
                          <a:pt x="2047875" y="1140618"/>
                        </a:cubicBezTo>
                        <a:cubicBezTo>
                          <a:pt x="2032794" y="1142999"/>
                          <a:pt x="2017589" y="1144702"/>
                          <a:pt x="2002631" y="1147762"/>
                        </a:cubicBezTo>
                        <a:cubicBezTo>
                          <a:pt x="1982638" y="1151852"/>
                          <a:pt x="1963205" y="1158553"/>
                          <a:pt x="1943100" y="1162050"/>
                        </a:cubicBezTo>
                        <a:cubicBezTo>
                          <a:pt x="1926603" y="1164919"/>
                          <a:pt x="1909762" y="1165225"/>
                          <a:pt x="1893093" y="1166812"/>
                        </a:cubicBezTo>
                        <a:cubicBezTo>
                          <a:pt x="1859756" y="1162843"/>
                          <a:pt x="1825899" y="1161984"/>
                          <a:pt x="1793081" y="1154906"/>
                        </a:cubicBezTo>
                        <a:cubicBezTo>
                          <a:pt x="1744694" y="1144470"/>
                          <a:pt x="1650206" y="1114425"/>
                          <a:pt x="1650206" y="1114425"/>
                        </a:cubicBezTo>
                        <a:cubicBezTo>
                          <a:pt x="1635125" y="1104106"/>
                          <a:pt x="1620990" y="1092245"/>
                          <a:pt x="1604962" y="1083468"/>
                        </a:cubicBezTo>
                        <a:cubicBezTo>
                          <a:pt x="1587502" y="1073906"/>
                          <a:pt x="1567325" y="1069795"/>
                          <a:pt x="1550193" y="1059656"/>
                        </a:cubicBezTo>
                        <a:cubicBezTo>
                          <a:pt x="1528196" y="1046637"/>
                          <a:pt x="1488281" y="1014412"/>
                          <a:pt x="1488281" y="1014412"/>
                        </a:cubicBezTo>
                        <a:cubicBezTo>
                          <a:pt x="1484312" y="1006475"/>
                          <a:pt x="1477874" y="999347"/>
                          <a:pt x="1476375" y="990600"/>
                        </a:cubicBezTo>
                        <a:cubicBezTo>
                          <a:pt x="1473019" y="971026"/>
                          <a:pt x="1475065" y="950899"/>
                          <a:pt x="1473993" y="931068"/>
                        </a:cubicBezTo>
                        <a:cubicBezTo>
                          <a:pt x="1473477" y="921524"/>
                          <a:pt x="1474189" y="911697"/>
                          <a:pt x="1471612" y="902493"/>
                        </a:cubicBezTo>
                        <a:cubicBezTo>
                          <a:pt x="1468548" y="891549"/>
                          <a:pt x="1462692" y="881555"/>
                          <a:pt x="1457325" y="871537"/>
                        </a:cubicBezTo>
                        <a:cubicBezTo>
                          <a:pt x="1441734" y="842435"/>
                          <a:pt x="1436464" y="834008"/>
                          <a:pt x="1414462" y="812006"/>
                        </a:cubicBezTo>
                        <a:cubicBezTo>
                          <a:pt x="1398694" y="796238"/>
                          <a:pt x="1386402" y="785691"/>
                          <a:pt x="1364456" y="778668"/>
                        </a:cubicBezTo>
                        <a:cubicBezTo>
                          <a:pt x="1354513" y="775486"/>
                          <a:pt x="1343819" y="775493"/>
                          <a:pt x="1333500" y="773906"/>
                        </a:cubicBezTo>
                        <a:lnTo>
                          <a:pt x="1221581" y="776287"/>
                        </a:lnTo>
                        <a:cubicBezTo>
                          <a:pt x="1208335" y="777548"/>
                          <a:pt x="1196275" y="784538"/>
                          <a:pt x="1183481" y="788193"/>
                        </a:cubicBezTo>
                        <a:cubicBezTo>
                          <a:pt x="1168486" y="792477"/>
                          <a:pt x="1153032" y="795168"/>
                          <a:pt x="1138237" y="800100"/>
                        </a:cubicBezTo>
                        <a:cubicBezTo>
                          <a:pt x="1115997" y="807513"/>
                          <a:pt x="1091194" y="821003"/>
                          <a:pt x="1071562" y="833437"/>
                        </a:cubicBezTo>
                        <a:cubicBezTo>
                          <a:pt x="1058542" y="841683"/>
                          <a:pt x="1045335" y="849805"/>
                          <a:pt x="1033462" y="859631"/>
                        </a:cubicBezTo>
                        <a:cubicBezTo>
                          <a:pt x="1010158" y="878917"/>
                          <a:pt x="987033" y="909728"/>
                          <a:pt x="966787" y="931068"/>
                        </a:cubicBezTo>
                        <a:cubicBezTo>
                          <a:pt x="949790" y="948984"/>
                          <a:pt x="932699" y="966872"/>
                          <a:pt x="914400" y="983456"/>
                        </a:cubicBezTo>
                        <a:cubicBezTo>
                          <a:pt x="898114" y="998215"/>
                          <a:pt x="879636" y="1005949"/>
                          <a:pt x="859631" y="1014412"/>
                        </a:cubicBezTo>
                        <a:cubicBezTo>
                          <a:pt x="820982" y="1030763"/>
                          <a:pt x="836793" y="1024332"/>
                          <a:pt x="795337" y="1031081"/>
                        </a:cubicBezTo>
                        <a:cubicBezTo>
                          <a:pt x="688803" y="1048424"/>
                          <a:pt x="750706" y="1043444"/>
                          <a:pt x="614362" y="1047750"/>
                        </a:cubicBezTo>
                        <a:lnTo>
                          <a:pt x="273843" y="1057275"/>
                        </a:lnTo>
                        <a:cubicBezTo>
                          <a:pt x="215105" y="1063148"/>
                          <a:pt x="147376" y="1075324"/>
                          <a:pt x="90487" y="1050131"/>
                        </a:cubicBezTo>
                        <a:cubicBezTo>
                          <a:pt x="65832" y="1039213"/>
                          <a:pt x="53974" y="1010444"/>
                          <a:pt x="35718" y="990600"/>
                        </a:cubicBezTo>
                        <a:cubicBezTo>
                          <a:pt x="20675" y="947618"/>
                          <a:pt x="13254" y="929652"/>
                          <a:pt x="2381" y="883443"/>
                        </a:cubicBezTo>
                        <a:cubicBezTo>
                          <a:pt x="735" y="876446"/>
                          <a:pt x="794" y="869156"/>
                          <a:pt x="0" y="862012"/>
                        </a:cubicBezTo>
                        <a:cubicBezTo>
                          <a:pt x="2381" y="838993"/>
                          <a:pt x="-717" y="814722"/>
                          <a:pt x="7143" y="792956"/>
                        </a:cubicBezTo>
                        <a:cubicBezTo>
                          <a:pt x="10434" y="783843"/>
                          <a:pt x="21960" y="779885"/>
                          <a:pt x="30956" y="776287"/>
                        </a:cubicBezTo>
                        <a:cubicBezTo>
                          <a:pt x="61304" y="764148"/>
                          <a:pt x="128998" y="744602"/>
                          <a:pt x="166687" y="738187"/>
                        </a:cubicBezTo>
                        <a:cubicBezTo>
                          <a:pt x="186390" y="734833"/>
                          <a:pt x="206398" y="733612"/>
                          <a:pt x="226218" y="731043"/>
                        </a:cubicBezTo>
                        <a:lnTo>
                          <a:pt x="295275" y="721518"/>
                        </a:lnTo>
                        <a:cubicBezTo>
                          <a:pt x="314073" y="712443"/>
                          <a:pt x="369361" y="696659"/>
                          <a:pt x="383381" y="666750"/>
                        </a:cubicBezTo>
                        <a:cubicBezTo>
                          <a:pt x="391481" y="649471"/>
                          <a:pt x="394494" y="630237"/>
                          <a:pt x="400050" y="611981"/>
                        </a:cubicBezTo>
                        <a:cubicBezTo>
                          <a:pt x="394494" y="577056"/>
                          <a:pt x="392686" y="541324"/>
                          <a:pt x="383381" y="507206"/>
                        </a:cubicBezTo>
                        <a:cubicBezTo>
                          <a:pt x="378244" y="488370"/>
                          <a:pt x="365524" y="472472"/>
                          <a:pt x="357187" y="454818"/>
                        </a:cubicBezTo>
                        <a:cubicBezTo>
                          <a:pt x="352025" y="443886"/>
                          <a:pt x="349516" y="431600"/>
                          <a:pt x="342900" y="421481"/>
                        </a:cubicBezTo>
                        <a:cubicBezTo>
                          <a:pt x="335829" y="410666"/>
                          <a:pt x="326063" y="401817"/>
                          <a:pt x="316706" y="392906"/>
                        </a:cubicBezTo>
                        <a:cubicBezTo>
                          <a:pt x="302101" y="378996"/>
                          <a:pt x="285210" y="367616"/>
                          <a:pt x="266700" y="359568"/>
                        </a:cubicBezTo>
                        <a:cubicBezTo>
                          <a:pt x="257492" y="355565"/>
                          <a:pt x="247337" y="354035"/>
                          <a:pt x="238125" y="350043"/>
                        </a:cubicBezTo>
                        <a:cubicBezTo>
                          <a:pt x="223468" y="343692"/>
                          <a:pt x="209550" y="335756"/>
                          <a:pt x="195262" y="328612"/>
                        </a:cubicBezTo>
                        <a:cubicBezTo>
                          <a:pt x="184073" y="314626"/>
                          <a:pt x="168072" y="295330"/>
                          <a:pt x="161925" y="280987"/>
                        </a:cubicBezTo>
                        <a:cubicBezTo>
                          <a:pt x="157812" y="271391"/>
                          <a:pt x="158750" y="260350"/>
                          <a:pt x="157162" y="250031"/>
                        </a:cubicBezTo>
                        <a:cubicBezTo>
                          <a:pt x="161274" y="200689"/>
                          <a:pt x="152778" y="201025"/>
                          <a:pt x="176212" y="169068"/>
                        </a:cubicBezTo>
                        <a:cubicBezTo>
                          <a:pt x="179531" y="164542"/>
                          <a:pt x="182907" y="159246"/>
                          <a:pt x="188118" y="157162"/>
                        </a:cubicBezTo>
                        <a:cubicBezTo>
                          <a:pt x="195525" y="154199"/>
                          <a:pt x="203993" y="155575"/>
                          <a:pt x="211931" y="154781"/>
                        </a:cubicBezTo>
                        <a:cubicBezTo>
                          <a:pt x="223837" y="151606"/>
                          <a:pt x="235395" y="146546"/>
                          <a:pt x="247650" y="145256"/>
                        </a:cubicBezTo>
                        <a:cubicBezTo>
                          <a:pt x="295766" y="140191"/>
                          <a:pt x="357981" y="139303"/>
                          <a:pt x="383381" y="135731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9" name="Freihandform: Form 248">
            <a:extLst>
              <a:ext uri="{FF2B5EF4-FFF2-40B4-BE49-F238E27FC236}">
                <a16:creationId xmlns:a16="http://schemas.microsoft.com/office/drawing/2014/main" id="{0AFB64E6-C93A-FD1B-2971-CC22BBCB57A1}"/>
              </a:ext>
            </a:extLst>
          </p:cNvPr>
          <p:cNvSpPr/>
          <p:nvPr/>
        </p:nvSpPr>
        <p:spPr>
          <a:xfrm rot="6256128">
            <a:off x="8056868" y="2740082"/>
            <a:ext cx="2550773" cy="1559830"/>
          </a:xfrm>
          <a:custGeom>
            <a:avLst/>
            <a:gdLst>
              <a:gd name="connsiteX0" fmla="*/ 977900 w 5355465"/>
              <a:gd name="connsiteY0" fmla="*/ 101652 h 2952802"/>
              <a:gd name="connsiteX1" fmla="*/ 1047750 w 5355465"/>
              <a:gd name="connsiteY1" fmla="*/ 63552 h 2952802"/>
              <a:gd name="connsiteX2" fmla="*/ 1104900 w 5355465"/>
              <a:gd name="connsiteY2" fmla="*/ 38152 h 2952802"/>
              <a:gd name="connsiteX3" fmla="*/ 1206500 w 5355465"/>
              <a:gd name="connsiteY3" fmla="*/ 25452 h 2952802"/>
              <a:gd name="connsiteX4" fmla="*/ 1282700 w 5355465"/>
              <a:gd name="connsiteY4" fmla="*/ 6402 h 2952802"/>
              <a:gd name="connsiteX5" fmla="*/ 1657350 w 5355465"/>
              <a:gd name="connsiteY5" fmla="*/ 6402 h 2952802"/>
              <a:gd name="connsiteX6" fmla="*/ 1727200 w 5355465"/>
              <a:gd name="connsiteY6" fmla="*/ 69902 h 2952802"/>
              <a:gd name="connsiteX7" fmla="*/ 1758950 w 5355465"/>
              <a:gd name="connsiteY7" fmla="*/ 120702 h 2952802"/>
              <a:gd name="connsiteX8" fmla="*/ 1771650 w 5355465"/>
              <a:gd name="connsiteY8" fmla="*/ 146102 h 2952802"/>
              <a:gd name="connsiteX9" fmla="*/ 1803400 w 5355465"/>
              <a:gd name="connsiteY9" fmla="*/ 177852 h 2952802"/>
              <a:gd name="connsiteX10" fmla="*/ 1860550 w 5355465"/>
              <a:gd name="connsiteY10" fmla="*/ 222302 h 2952802"/>
              <a:gd name="connsiteX11" fmla="*/ 1879600 w 5355465"/>
              <a:gd name="connsiteY11" fmla="*/ 235002 h 2952802"/>
              <a:gd name="connsiteX12" fmla="*/ 1962150 w 5355465"/>
              <a:gd name="connsiteY12" fmla="*/ 260402 h 2952802"/>
              <a:gd name="connsiteX13" fmla="*/ 2000250 w 5355465"/>
              <a:gd name="connsiteY13" fmla="*/ 279452 h 2952802"/>
              <a:gd name="connsiteX14" fmla="*/ 2419350 w 5355465"/>
              <a:gd name="connsiteY14" fmla="*/ 266752 h 2952802"/>
              <a:gd name="connsiteX15" fmla="*/ 2501900 w 5355465"/>
              <a:gd name="connsiteY15" fmla="*/ 254052 h 2952802"/>
              <a:gd name="connsiteX16" fmla="*/ 2571750 w 5355465"/>
              <a:gd name="connsiteY16" fmla="*/ 247702 h 2952802"/>
              <a:gd name="connsiteX17" fmla="*/ 3130550 w 5355465"/>
              <a:gd name="connsiteY17" fmla="*/ 298502 h 2952802"/>
              <a:gd name="connsiteX18" fmla="*/ 3200400 w 5355465"/>
              <a:gd name="connsiteY18" fmla="*/ 342952 h 2952802"/>
              <a:gd name="connsiteX19" fmla="*/ 3346450 w 5355465"/>
              <a:gd name="connsiteY19" fmla="*/ 419152 h 2952802"/>
              <a:gd name="connsiteX20" fmla="*/ 3378200 w 5355465"/>
              <a:gd name="connsiteY20" fmla="*/ 457252 h 2952802"/>
              <a:gd name="connsiteX21" fmla="*/ 3403600 w 5355465"/>
              <a:gd name="connsiteY21" fmla="*/ 469952 h 2952802"/>
              <a:gd name="connsiteX22" fmla="*/ 3460750 w 5355465"/>
              <a:gd name="connsiteY22" fmla="*/ 584252 h 2952802"/>
              <a:gd name="connsiteX23" fmla="*/ 3473450 w 5355465"/>
              <a:gd name="connsiteY23" fmla="*/ 673152 h 2952802"/>
              <a:gd name="connsiteX24" fmla="*/ 3448050 w 5355465"/>
              <a:gd name="connsiteY24" fmla="*/ 812852 h 2952802"/>
              <a:gd name="connsiteX25" fmla="*/ 3397250 w 5355465"/>
              <a:gd name="connsiteY25" fmla="*/ 876352 h 2952802"/>
              <a:gd name="connsiteX26" fmla="*/ 3340100 w 5355465"/>
              <a:gd name="connsiteY26" fmla="*/ 990652 h 2952802"/>
              <a:gd name="connsiteX27" fmla="*/ 3416300 w 5355465"/>
              <a:gd name="connsiteY27" fmla="*/ 1149402 h 2952802"/>
              <a:gd name="connsiteX28" fmla="*/ 3460750 w 5355465"/>
              <a:gd name="connsiteY28" fmla="*/ 1187502 h 2952802"/>
              <a:gd name="connsiteX29" fmla="*/ 3549650 w 5355465"/>
              <a:gd name="connsiteY29" fmla="*/ 1238302 h 2952802"/>
              <a:gd name="connsiteX30" fmla="*/ 3740150 w 5355465"/>
              <a:gd name="connsiteY30" fmla="*/ 1289102 h 2952802"/>
              <a:gd name="connsiteX31" fmla="*/ 4038600 w 5355465"/>
              <a:gd name="connsiteY31" fmla="*/ 1244652 h 2952802"/>
              <a:gd name="connsiteX32" fmla="*/ 4114800 w 5355465"/>
              <a:gd name="connsiteY32" fmla="*/ 1193852 h 2952802"/>
              <a:gd name="connsiteX33" fmla="*/ 4273550 w 5355465"/>
              <a:gd name="connsiteY33" fmla="*/ 1079552 h 2952802"/>
              <a:gd name="connsiteX34" fmla="*/ 4616450 w 5355465"/>
              <a:gd name="connsiteY34" fmla="*/ 1041452 h 2952802"/>
              <a:gd name="connsiteX35" fmla="*/ 4914900 w 5355465"/>
              <a:gd name="connsiteY35" fmla="*/ 1060502 h 2952802"/>
              <a:gd name="connsiteX36" fmla="*/ 5016500 w 5355465"/>
              <a:gd name="connsiteY36" fmla="*/ 1130352 h 2952802"/>
              <a:gd name="connsiteX37" fmla="*/ 5143500 w 5355465"/>
              <a:gd name="connsiteY37" fmla="*/ 1295452 h 2952802"/>
              <a:gd name="connsiteX38" fmla="*/ 5219700 w 5355465"/>
              <a:gd name="connsiteY38" fmla="*/ 1390702 h 2952802"/>
              <a:gd name="connsiteX39" fmla="*/ 5340350 w 5355465"/>
              <a:gd name="connsiteY39" fmla="*/ 1612952 h 2952802"/>
              <a:gd name="connsiteX40" fmla="*/ 5346700 w 5355465"/>
              <a:gd name="connsiteY40" fmla="*/ 1797102 h 2952802"/>
              <a:gd name="connsiteX41" fmla="*/ 5289550 w 5355465"/>
              <a:gd name="connsiteY41" fmla="*/ 1892352 h 2952802"/>
              <a:gd name="connsiteX42" fmla="*/ 5194300 w 5355465"/>
              <a:gd name="connsiteY42" fmla="*/ 2019352 h 2952802"/>
              <a:gd name="connsiteX43" fmla="*/ 5092700 w 5355465"/>
              <a:gd name="connsiteY43" fmla="*/ 2101902 h 2952802"/>
              <a:gd name="connsiteX44" fmla="*/ 4991100 w 5355465"/>
              <a:gd name="connsiteY44" fmla="*/ 2120952 h 2952802"/>
              <a:gd name="connsiteX45" fmla="*/ 4749800 w 5355465"/>
              <a:gd name="connsiteY45" fmla="*/ 2057452 h 2952802"/>
              <a:gd name="connsiteX46" fmla="*/ 4641850 w 5355465"/>
              <a:gd name="connsiteY46" fmla="*/ 1987602 h 2952802"/>
              <a:gd name="connsiteX47" fmla="*/ 4527550 w 5355465"/>
              <a:gd name="connsiteY47" fmla="*/ 1879652 h 2952802"/>
              <a:gd name="connsiteX48" fmla="*/ 4457700 w 5355465"/>
              <a:gd name="connsiteY48" fmla="*/ 1695502 h 2952802"/>
              <a:gd name="connsiteX49" fmla="*/ 4438650 w 5355465"/>
              <a:gd name="connsiteY49" fmla="*/ 1682802 h 2952802"/>
              <a:gd name="connsiteX50" fmla="*/ 4406900 w 5355465"/>
              <a:gd name="connsiteY50" fmla="*/ 1651052 h 2952802"/>
              <a:gd name="connsiteX51" fmla="*/ 4349750 w 5355465"/>
              <a:gd name="connsiteY51" fmla="*/ 1644702 h 2952802"/>
              <a:gd name="connsiteX52" fmla="*/ 3949700 w 5355465"/>
              <a:gd name="connsiteY52" fmla="*/ 1727252 h 2952802"/>
              <a:gd name="connsiteX53" fmla="*/ 3917950 w 5355465"/>
              <a:gd name="connsiteY53" fmla="*/ 1784402 h 2952802"/>
              <a:gd name="connsiteX54" fmla="*/ 3905250 w 5355465"/>
              <a:gd name="connsiteY54" fmla="*/ 1917752 h 2952802"/>
              <a:gd name="connsiteX55" fmla="*/ 4019550 w 5355465"/>
              <a:gd name="connsiteY55" fmla="*/ 2146352 h 2952802"/>
              <a:gd name="connsiteX56" fmla="*/ 4146550 w 5355465"/>
              <a:gd name="connsiteY56" fmla="*/ 2324152 h 2952802"/>
              <a:gd name="connsiteX57" fmla="*/ 4133850 w 5355465"/>
              <a:gd name="connsiteY57" fmla="*/ 2451152 h 2952802"/>
              <a:gd name="connsiteX58" fmla="*/ 4083050 w 5355465"/>
              <a:gd name="connsiteY58" fmla="*/ 2546402 h 2952802"/>
              <a:gd name="connsiteX59" fmla="*/ 4057650 w 5355465"/>
              <a:gd name="connsiteY59" fmla="*/ 2603552 h 2952802"/>
              <a:gd name="connsiteX60" fmla="*/ 4025900 w 5355465"/>
              <a:gd name="connsiteY60" fmla="*/ 2667052 h 2952802"/>
              <a:gd name="connsiteX61" fmla="*/ 4000500 w 5355465"/>
              <a:gd name="connsiteY61" fmla="*/ 2724202 h 2952802"/>
              <a:gd name="connsiteX62" fmla="*/ 3848100 w 5355465"/>
              <a:gd name="connsiteY62" fmla="*/ 2825802 h 2952802"/>
              <a:gd name="connsiteX63" fmla="*/ 3733800 w 5355465"/>
              <a:gd name="connsiteY63" fmla="*/ 2863902 h 2952802"/>
              <a:gd name="connsiteX64" fmla="*/ 3619500 w 5355465"/>
              <a:gd name="connsiteY64" fmla="*/ 2908352 h 2952802"/>
              <a:gd name="connsiteX65" fmla="*/ 3295650 w 5355465"/>
              <a:gd name="connsiteY65" fmla="*/ 2952802 h 2952802"/>
              <a:gd name="connsiteX66" fmla="*/ 3187700 w 5355465"/>
              <a:gd name="connsiteY66" fmla="*/ 2908352 h 2952802"/>
              <a:gd name="connsiteX67" fmla="*/ 2889250 w 5355465"/>
              <a:gd name="connsiteY67" fmla="*/ 2603552 h 2952802"/>
              <a:gd name="connsiteX68" fmla="*/ 2749550 w 5355465"/>
              <a:gd name="connsiteY68" fmla="*/ 2470202 h 2952802"/>
              <a:gd name="connsiteX69" fmla="*/ 2654300 w 5355465"/>
              <a:gd name="connsiteY69" fmla="*/ 2305102 h 2952802"/>
              <a:gd name="connsiteX70" fmla="*/ 2641600 w 5355465"/>
              <a:gd name="connsiteY70" fmla="*/ 2235252 h 2952802"/>
              <a:gd name="connsiteX71" fmla="*/ 2622550 w 5355465"/>
              <a:gd name="connsiteY71" fmla="*/ 1835202 h 2952802"/>
              <a:gd name="connsiteX72" fmla="*/ 2482850 w 5355465"/>
              <a:gd name="connsiteY72" fmla="*/ 1689152 h 2952802"/>
              <a:gd name="connsiteX73" fmla="*/ 2393950 w 5355465"/>
              <a:gd name="connsiteY73" fmla="*/ 1638352 h 2952802"/>
              <a:gd name="connsiteX74" fmla="*/ 2025650 w 5355465"/>
              <a:gd name="connsiteY74" fmla="*/ 1587552 h 2952802"/>
              <a:gd name="connsiteX75" fmla="*/ 1739900 w 5355465"/>
              <a:gd name="connsiteY75" fmla="*/ 1600252 h 2952802"/>
              <a:gd name="connsiteX76" fmla="*/ 1384300 w 5355465"/>
              <a:gd name="connsiteY76" fmla="*/ 1797102 h 2952802"/>
              <a:gd name="connsiteX77" fmla="*/ 1130300 w 5355465"/>
              <a:gd name="connsiteY77" fmla="*/ 2019352 h 2952802"/>
              <a:gd name="connsiteX78" fmla="*/ 876300 w 5355465"/>
              <a:gd name="connsiteY78" fmla="*/ 2108252 h 2952802"/>
              <a:gd name="connsiteX79" fmla="*/ 755650 w 5355465"/>
              <a:gd name="connsiteY79" fmla="*/ 2127302 h 2952802"/>
              <a:gd name="connsiteX80" fmla="*/ 577850 w 5355465"/>
              <a:gd name="connsiteY80" fmla="*/ 2120952 h 2952802"/>
              <a:gd name="connsiteX81" fmla="*/ 107950 w 5355465"/>
              <a:gd name="connsiteY81" fmla="*/ 1759002 h 2952802"/>
              <a:gd name="connsiteX82" fmla="*/ 19050 w 5355465"/>
              <a:gd name="connsiteY82" fmla="*/ 1555802 h 2952802"/>
              <a:gd name="connsiteX83" fmla="*/ 0 w 5355465"/>
              <a:gd name="connsiteY83" fmla="*/ 1403402 h 2952802"/>
              <a:gd name="connsiteX84" fmla="*/ 19050 w 5355465"/>
              <a:gd name="connsiteY84" fmla="*/ 1212902 h 2952802"/>
              <a:gd name="connsiteX85" fmla="*/ 95250 w 5355465"/>
              <a:gd name="connsiteY85" fmla="*/ 1117652 h 2952802"/>
              <a:gd name="connsiteX86" fmla="*/ 279400 w 5355465"/>
              <a:gd name="connsiteY86" fmla="*/ 1041452 h 2952802"/>
              <a:gd name="connsiteX87" fmla="*/ 406400 w 5355465"/>
              <a:gd name="connsiteY87" fmla="*/ 1016052 h 2952802"/>
              <a:gd name="connsiteX88" fmla="*/ 565150 w 5355465"/>
              <a:gd name="connsiteY88" fmla="*/ 997002 h 2952802"/>
              <a:gd name="connsiteX89" fmla="*/ 736600 w 5355465"/>
              <a:gd name="connsiteY89" fmla="*/ 889052 h 2952802"/>
              <a:gd name="connsiteX90" fmla="*/ 742950 w 5355465"/>
              <a:gd name="connsiteY90" fmla="*/ 800152 h 2952802"/>
              <a:gd name="connsiteX91" fmla="*/ 704850 w 5355465"/>
              <a:gd name="connsiteY91" fmla="*/ 679502 h 2952802"/>
              <a:gd name="connsiteX92" fmla="*/ 596900 w 5355465"/>
              <a:gd name="connsiteY92" fmla="*/ 552502 h 2952802"/>
              <a:gd name="connsiteX93" fmla="*/ 533400 w 5355465"/>
              <a:gd name="connsiteY93" fmla="*/ 457252 h 2952802"/>
              <a:gd name="connsiteX94" fmla="*/ 438150 w 5355465"/>
              <a:gd name="connsiteY94" fmla="*/ 342952 h 2952802"/>
              <a:gd name="connsiteX95" fmla="*/ 361950 w 5355465"/>
              <a:gd name="connsiteY95" fmla="*/ 247702 h 2952802"/>
              <a:gd name="connsiteX96" fmla="*/ 355600 w 5355465"/>
              <a:gd name="connsiteY96" fmla="*/ 203252 h 2952802"/>
              <a:gd name="connsiteX97" fmla="*/ 412750 w 5355465"/>
              <a:gd name="connsiteY97" fmla="*/ 101652 h 2952802"/>
              <a:gd name="connsiteX98" fmla="*/ 717550 w 5355465"/>
              <a:gd name="connsiteY98" fmla="*/ 38152 h 2952802"/>
              <a:gd name="connsiteX99" fmla="*/ 819150 w 5355465"/>
              <a:gd name="connsiteY99" fmla="*/ 12752 h 2952802"/>
              <a:gd name="connsiteX100" fmla="*/ 869950 w 5355465"/>
              <a:gd name="connsiteY100" fmla="*/ 63552 h 2952802"/>
              <a:gd name="connsiteX101" fmla="*/ 927100 w 5355465"/>
              <a:gd name="connsiteY101" fmla="*/ 101652 h 2952802"/>
              <a:gd name="connsiteX102" fmla="*/ 977900 w 5355465"/>
              <a:gd name="connsiteY102" fmla="*/ 101652 h 2952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5355465" h="2952802">
                <a:moveTo>
                  <a:pt x="977900" y="101652"/>
                </a:moveTo>
                <a:cubicBezTo>
                  <a:pt x="998008" y="95302"/>
                  <a:pt x="988299" y="87332"/>
                  <a:pt x="1047750" y="63552"/>
                </a:cubicBezTo>
                <a:cubicBezTo>
                  <a:pt x="1067106" y="55810"/>
                  <a:pt x="1085002" y="44370"/>
                  <a:pt x="1104900" y="38152"/>
                </a:cubicBezTo>
                <a:cubicBezTo>
                  <a:pt x="1114898" y="35028"/>
                  <a:pt x="1202894" y="25853"/>
                  <a:pt x="1206500" y="25452"/>
                </a:cubicBezTo>
                <a:cubicBezTo>
                  <a:pt x="1231900" y="19102"/>
                  <a:pt x="1256734" y="9753"/>
                  <a:pt x="1282700" y="6402"/>
                </a:cubicBezTo>
                <a:cubicBezTo>
                  <a:pt x="1386133" y="-6944"/>
                  <a:pt x="1577162" y="4397"/>
                  <a:pt x="1657350" y="6402"/>
                </a:cubicBezTo>
                <a:cubicBezTo>
                  <a:pt x="1698750" y="34002"/>
                  <a:pt x="1697003" y="27626"/>
                  <a:pt x="1727200" y="69902"/>
                </a:cubicBezTo>
                <a:cubicBezTo>
                  <a:pt x="1738807" y="86151"/>
                  <a:pt x="1748888" y="103454"/>
                  <a:pt x="1758950" y="120702"/>
                </a:cubicBezTo>
                <a:cubicBezTo>
                  <a:pt x="1763720" y="128879"/>
                  <a:pt x="1765838" y="138630"/>
                  <a:pt x="1771650" y="146102"/>
                </a:cubicBezTo>
                <a:cubicBezTo>
                  <a:pt x="1780839" y="157916"/>
                  <a:pt x="1793332" y="166777"/>
                  <a:pt x="1803400" y="177852"/>
                </a:cubicBezTo>
                <a:cubicBezTo>
                  <a:pt x="1845130" y="223755"/>
                  <a:pt x="1816793" y="211363"/>
                  <a:pt x="1860550" y="222302"/>
                </a:cubicBezTo>
                <a:cubicBezTo>
                  <a:pt x="1866900" y="226535"/>
                  <a:pt x="1872626" y="231902"/>
                  <a:pt x="1879600" y="235002"/>
                </a:cubicBezTo>
                <a:cubicBezTo>
                  <a:pt x="1916732" y="251505"/>
                  <a:pt x="1922770" y="245256"/>
                  <a:pt x="1962150" y="260402"/>
                </a:cubicBezTo>
                <a:cubicBezTo>
                  <a:pt x="1975403" y="265499"/>
                  <a:pt x="1987550" y="273102"/>
                  <a:pt x="2000250" y="279452"/>
                </a:cubicBezTo>
                <a:cubicBezTo>
                  <a:pt x="2139950" y="275219"/>
                  <a:pt x="2279765" y="273820"/>
                  <a:pt x="2419350" y="266752"/>
                </a:cubicBezTo>
                <a:cubicBezTo>
                  <a:pt x="2447155" y="265344"/>
                  <a:pt x="2474275" y="257505"/>
                  <a:pt x="2501900" y="254052"/>
                </a:cubicBezTo>
                <a:cubicBezTo>
                  <a:pt x="2525099" y="251152"/>
                  <a:pt x="2548467" y="249819"/>
                  <a:pt x="2571750" y="247702"/>
                </a:cubicBezTo>
                <a:cubicBezTo>
                  <a:pt x="2716296" y="253725"/>
                  <a:pt x="2964337" y="224629"/>
                  <a:pt x="3130550" y="298502"/>
                </a:cubicBezTo>
                <a:cubicBezTo>
                  <a:pt x="3155769" y="309711"/>
                  <a:pt x="3176309" y="329489"/>
                  <a:pt x="3200400" y="342952"/>
                </a:cubicBezTo>
                <a:cubicBezTo>
                  <a:pt x="3248334" y="369739"/>
                  <a:pt x="3346450" y="419152"/>
                  <a:pt x="3346450" y="419152"/>
                </a:cubicBezTo>
                <a:cubicBezTo>
                  <a:pt x="3357033" y="431852"/>
                  <a:pt x="3365844" y="446269"/>
                  <a:pt x="3378200" y="457252"/>
                </a:cubicBezTo>
                <a:cubicBezTo>
                  <a:pt x="3385275" y="463541"/>
                  <a:pt x="3397606" y="462626"/>
                  <a:pt x="3403600" y="469952"/>
                </a:cubicBezTo>
                <a:cubicBezTo>
                  <a:pt x="3421934" y="492360"/>
                  <a:pt x="3449018" y="557855"/>
                  <a:pt x="3460750" y="584252"/>
                </a:cubicBezTo>
                <a:cubicBezTo>
                  <a:pt x="3463160" y="598713"/>
                  <a:pt x="3474443" y="663218"/>
                  <a:pt x="3473450" y="673152"/>
                </a:cubicBezTo>
                <a:cubicBezTo>
                  <a:pt x="3468740" y="720247"/>
                  <a:pt x="3464669" y="768535"/>
                  <a:pt x="3448050" y="812852"/>
                </a:cubicBezTo>
                <a:cubicBezTo>
                  <a:pt x="3438532" y="838233"/>
                  <a:pt x="3412795" y="854145"/>
                  <a:pt x="3397250" y="876352"/>
                </a:cubicBezTo>
                <a:cubicBezTo>
                  <a:pt x="3358962" y="931050"/>
                  <a:pt x="3361138" y="934550"/>
                  <a:pt x="3340100" y="990652"/>
                </a:cubicBezTo>
                <a:cubicBezTo>
                  <a:pt x="3365500" y="1043569"/>
                  <a:pt x="3385627" y="1099357"/>
                  <a:pt x="3416300" y="1149402"/>
                </a:cubicBezTo>
                <a:cubicBezTo>
                  <a:pt x="3426498" y="1166040"/>
                  <a:pt x="3444513" y="1176677"/>
                  <a:pt x="3460750" y="1187502"/>
                </a:cubicBezTo>
                <a:cubicBezTo>
                  <a:pt x="3489148" y="1206434"/>
                  <a:pt x="3518230" y="1224972"/>
                  <a:pt x="3549650" y="1238302"/>
                </a:cubicBezTo>
                <a:cubicBezTo>
                  <a:pt x="3628796" y="1271879"/>
                  <a:pt x="3664758" y="1275394"/>
                  <a:pt x="3740150" y="1289102"/>
                </a:cubicBezTo>
                <a:cubicBezTo>
                  <a:pt x="3839633" y="1274285"/>
                  <a:pt x="3941120" y="1269435"/>
                  <a:pt x="4038600" y="1244652"/>
                </a:cubicBezTo>
                <a:cubicBezTo>
                  <a:pt x="4068186" y="1237130"/>
                  <a:pt x="4090378" y="1212168"/>
                  <a:pt x="4114800" y="1193852"/>
                </a:cubicBezTo>
                <a:cubicBezTo>
                  <a:pt x="4166927" y="1154756"/>
                  <a:pt x="4205620" y="1097667"/>
                  <a:pt x="4273550" y="1079552"/>
                </a:cubicBezTo>
                <a:cubicBezTo>
                  <a:pt x="4448668" y="1032854"/>
                  <a:pt x="4335984" y="1055835"/>
                  <a:pt x="4616450" y="1041452"/>
                </a:cubicBezTo>
                <a:cubicBezTo>
                  <a:pt x="4715933" y="1047802"/>
                  <a:pt x="4817588" y="1038877"/>
                  <a:pt x="4914900" y="1060502"/>
                </a:cubicBezTo>
                <a:cubicBezTo>
                  <a:pt x="4955020" y="1069417"/>
                  <a:pt x="4985783" y="1103048"/>
                  <a:pt x="5016500" y="1130352"/>
                </a:cubicBezTo>
                <a:cubicBezTo>
                  <a:pt x="5068595" y="1176659"/>
                  <a:pt x="5102390" y="1240638"/>
                  <a:pt x="5143500" y="1295452"/>
                </a:cubicBezTo>
                <a:cubicBezTo>
                  <a:pt x="5167896" y="1327980"/>
                  <a:pt x="5198275" y="1356145"/>
                  <a:pt x="5219700" y="1390702"/>
                </a:cubicBezTo>
                <a:cubicBezTo>
                  <a:pt x="5264119" y="1462345"/>
                  <a:pt x="5340350" y="1612952"/>
                  <a:pt x="5340350" y="1612952"/>
                </a:cubicBezTo>
                <a:cubicBezTo>
                  <a:pt x="5349294" y="1671090"/>
                  <a:pt x="5365653" y="1738348"/>
                  <a:pt x="5346700" y="1797102"/>
                </a:cubicBezTo>
                <a:cubicBezTo>
                  <a:pt x="5335333" y="1832340"/>
                  <a:pt x="5309509" y="1861166"/>
                  <a:pt x="5289550" y="1892352"/>
                </a:cubicBezTo>
                <a:cubicBezTo>
                  <a:pt x="5273657" y="1917184"/>
                  <a:pt x="5214972" y="1999542"/>
                  <a:pt x="5194300" y="2019352"/>
                </a:cubicBezTo>
                <a:cubicBezTo>
                  <a:pt x="5162795" y="2049544"/>
                  <a:pt x="5135589" y="2093860"/>
                  <a:pt x="5092700" y="2101902"/>
                </a:cubicBezTo>
                <a:lnTo>
                  <a:pt x="4991100" y="2120952"/>
                </a:lnTo>
                <a:cubicBezTo>
                  <a:pt x="4910667" y="2099785"/>
                  <a:pt x="4827501" y="2087120"/>
                  <a:pt x="4749800" y="2057452"/>
                </a:cubicBezTo>
                <a:cubicBezTo>
                  <a:pt x="4709760" y="2042164"/>
                  <a:pt x="4677315" y="2011668"/>
                  <a:pt x="4641850" y="1987602"/>
                </a:cubicBezTo>
                <a:cubicBezTo>
                  <a:pt x="4559651" y="1931824"/>
                  <a:pt x="4583666" y="1951801"/>
                  <a:pt x="4527550" y="1879652"/>
                </a:cubicBezTo>
                <a:cubicBezTo>
                  <a:pt x="4506983" y="1813837"/>
                  <a:pt x="4493396" y="1754996"/>
                  <a:pt x="4457700" y="1695502"/>
                </a:cubicBezTo>
                <a:cubicBezTo>
                  <a:pt x="4453773" y="1688958"/>
                  <a:pt x="4444393" y="1687828"/>
                  <a:pt x="4438650" y="1682802"/>
                </a:cubicBezTo>
                <a:cubicBezTo>
                  <a:pt x="4427386" y="1672946"/>
                  <a:pt x="4420657" y="1656948"/>
                  <a:pt x="4406900" y="1651052"/>
                </a:cubicBezTo>
                <a:cubicBezTo>
                  <a:pt x="4389283" y="1643502"/>
                  <a:pt x="4368800" y="1646819"/>
                  <a:pt x="4349750" y="1644702"/>
                </a:cubicBezTo>
                <a:cubicBezTo>
                  <a:pt x="4295076" y="1651661"/>
                  <a:pt x="4037467" y="1625983"/>
                  <a:pt x="3949700" y="1727252"/>
                </a:cubicBezTo>
                <a:cubicBezTo>
                  <a:pt x="3935427" y="1743720"/>
                  <a:pt x="3928533" y="1765352"/>
                  <a:pt x="3917950" y="1784402"/>
                </a:cubicBezTo>
                <a:cubicBezTo>
                  <a:pt x="3913717" y="1828852"/>
                  <a:pt x="3891130" y="1875392"/>
                  <a:pt x="3905250" y="1917752"/>
                </a:cubicBezTo>
                <a:cubicBezTo>
                  <a:pt x="3944900" y="2036701"/>
                  <a:pt x="3932868" y="2024997"/>
                  <a:pt x="4019550" y="2146352"/>
                </a:cubicBezTo>
                <a:cubicBezTo>
                  <a:pt x="4158483" y="2340858"/>
                  <a:pt x="4099098" y="2213430"/>
                  <a:pt x="4146550" y="2324152"/>
                </a:cubicBezTo>
                <a:cubicBezTo>
                  <a:pt x="4142317" y="2366485"/>
                  <a:pt x="4145538" y="2410244"/>
                  <a:pt x="4133850" y="2451152"/>
                </a:cubicBezTo>
                <a:cubicBezTo>
                  <a:pt x="4123965" y="2485751"/>
                  <a:pt x="4099142" y="2514218"/>
                  <a:pt x="4083050" y="2546402"/>
                </a:cubicBezTo>
                <a:cubicBezTo>
                  <a:pt x="4073727" y="2565048"/>
                  <a:pt x="4066574" y="2584712"/>
                  <a:pt x="4057650" y="2603552"/>
                </a:cubicBezTo>
                <a:cubicBezTo>
                  <a:pt x="4047519" y="2624939"/>
                  <a:pt x="4036031" y="2645665"/>
                  <a:pt x="4025900" y="2667052"/>
                </a:cubicBezTo>
                <a:cubicBezTo>
                  <a:pt x="4016976" y="2685892"/>
                  <a:pt x="4013299" y="2707747"/>
                  <a:pt x="4000500" y="2724202"/>
                </a:cubicBezTo>
                <a:cubicBezTo>
                  <a:pt x="3961503" y="2774341"/>
                  <a:pt x="3905311" y="2802560"/>
                  <a:pt x="3848100" y="2825802"/>
                </a:cubicBezTo>
                <a:cubicBezTo>
                  <a:pt x="3810892" y="2840918"/>
                  <a:pt x="3771574" y="2850262"/>
                  <a:pt x="3733800" y="2863902"/>
                </a:cubicBezTo>
                <a:cubicBezTo>
                  <a:pt x="3695351" y="2877787"/>
                  <a:pt x="3658768" y="2896985"/>
                  <a:pt x="3619500" y="2908352"/>
                </a:cubicBezTo>
                <a:cubicBezTo>
                  <a:pt x="3516840" y="2938069"/>
                  <a:pt x="3399594" y="2942743"/>
                  <a:pt x="3295650" y="2952802"/>
                </a:cubicBezTo>
                <a:cubicBezTo>
                  <a:pt x="3259667" y="2937985"/>
                  <a:pt x="3219060" y="2931392"/>
                  <a:pt x="3187700" y="2908352"/>
                </a:cubicBezTo>
                <a:cubicBezTo>
                  <a:pt x="2920796" y="2712260"/>
                  <a:pt x="3055568" y="2783355"/>
                  <a:pt x="2889250" y="2603552"/>
                </a:cubicBezTo>
                <a:cubicBezTo>
                  <a:pt x="2845536" y="2556294"/>
                  <a:pt x="2792924" y="2517773"/>
                  <a:pt x="2749550" y="2470202"/>
                </a:cubicBezTo>
                <a:cubicBezTo>
                  <a:pt x="2699327" y="2415118"/>
                  <a:pt x="2684532" y="2370604"/>
                  <a:pt x="2654300" y="2305102"/>
                </a:cubicBezTo>
                <a:cubicBezTo>
                  <a:pt x="2650067" y="2281819"/>
                  <a:pt x="2643195" y="2258863"/>
                  <a:pt x="2641600" y="2235252"/>
                </a:cubicBezTo>
                <a:cubicBezTo>
                  <a:pt x="2632600" y="2102055"/>
                  <a:pt x="2645845" y="1966655"/>
                  <a:pt x="2622550" y="1835202"/>
                </a:cubicBezTo>
                <a:cubicBezTo>
                  <a:pt x="2609186" y="1759793"/>
                  <a:pt x="2538943" y="1722808"/>
                  <a:pt x="2482850" y="1689152"/>
                </a:cubicBezTo>
                <a:cubicBezTo>
                  <a:pt x="2453584" y="1671592"/>
                  <a:pt x="2426235" y="1649421"/>
                  <a:pt x="2393950" y="1638352"/>
                </a:cubicBezTo>
                <a:cubicBezTo>
                  <a:pt x="2320009" y="1613001"/>
                  <a:pt x="2067452" y="1592071"/>
                  <a:pt x="2025650" y="1587552"/>
                </a:cubicBezTo>
                <a:lnTo>
                  <a:pt x="1739900" y="1600252"/>
                </a:lnTo>
                <a:cubicBezTo>
                  <a:pt x="1666331" y="1618196"/>
                  <a:pt x="1462016" y="1731212"/>
                  <a:pt x="1384300" y="1797102"/>
                </a:cubicBezTo>
                <a:cubicBezTo>
                  <a:pt x="1294244" y="1873454"/>
                  <a:pt x="1233579" y="1964270"/>
                  <a:pt x="1130300" y="2019352"/>
                </a:cubicBezTo>
                <a:cubicBezTo>
                  <a:pt x="1070572" y="2051207"/>
                  <a:pt x="934986" y="2094279"/>
                  <a:pt x="876300" y="2108252"/>
                </a:cubicBezTo>
                <a:cubicBezTo>
                  <a:pt x="836692" y="2117682"/>
                  <a:pt x="795867" y="2120952"/>
                  <a:pt x="755650" y="2127302"/>
                </a:cubicBezTo>
                <a:cubicBezTo>
                  <a:pt x="696383" y="2125185"/>
                  <a:pt x="631839" y="2145492"/>
                  <a:pt x="577850" y="2120952"/>
                </a:cubicBezTo>
                <a:cubicBezTo>
                  <a:pt x="397991" y="2039198"/>
                  <a:pt x="251173" y="1890767"/>
                  <a:pt x="107950" y="1759002"/>
                </a:cubicBezTo>
                <a:cubicBezTo>
                  <a:pt x="96207" y="1734210"/>
                  <a:pt x="28331" y="1598728"/>
                  <a:pt x="19050" y="1555802"/>
                </a:cubicBezTo>
                <a:cubicBezTo>
                  <a:pt x="8231" y="1505763"/>
                  <a:pt x="6350" y="1454202"/>
                  <a:pt x="0" y="1403402"/>
                </a:cubicBezTo>
                <a:cubicBezTo>
                  <a:pt x="6350" y="1339902"/>
                  <a:pt x="-1131" y="1273444"/>
                  <a:pt x="19050" y="1212902"/>
                </a:cubicBezTo>
                <a:cubicBezTo>
                  <a:pt x="31908" y="1174329"/>
                  <a:pt x="63926" y="1143575"/>
                  <a:pt x="95250" y="1117652"/>
                </a:cubicBezTo>
                <a:cubicBezTo>
                  <a:pt x="152904" y="1069938"/>
                  <a:pt x="210923" y="1056431"/>
                  <a:pt x="279400" y="1041452"/>
                </a:cubicBezTo>
                <a:cubicBezTo>
                  <a:pt x="321574" y="1032226"/>
                  <a:pt x="363741" y="1022688"/>
                  <a:pt x="406400" y="1016052"/>
                </a:cubicBezTo>
                <a:cubicBezTo>
                  <a:pt x="459063" y="1007860"/>
                  <a:pt x="512233" y="1003352"/>
                  <a:pt x="565150" y="997002"/>
                </a:cubicBezTo>
                <a:cubicBezTo>
                  <a:pt x="643583" y="972492"/>
                  <a:pt x="697210" y="974396"/>
                  <a:pt x="736600" y="889052"/>
                </a:cubicBezTo>
                <a:cubicBezTo>
                  <a:pt x="749050" y="862078"/>
                  <a:pt x="740833" y="829785"/>
                  <a:pt x="742950" y="800152"/>
                </a:cubicBezTo>
                <a:cubicBezTo>
                  <a:pt x="730250" y="759935"/>
                  <a:pt x="726274" y="715829"/>
                  <a:pt x="704850" y="679502"/>
                </a:cubicBezTo>
                <a:cubicBezTo>
                  <a:pt x="676626" y="631645"/>
                  <a:pt x="630836" y="596493"/>
                  <a:pt x="596900" y="552502"/>
                </a:cubicBezTo>
                <a:cubicBezTo>
                  <a:pt x="573593" y="522289"/>
                  <a:pt x="556442" y="487668"/>
                  <a:pt x="533400" y="457252"/>
                </a:cubicBezTo>
                <a:cubicBezTo>
                  <a:pt x="503452" y="417720"/>
                  <a:pt x="473219" y="378021"/>
                  <a:pt x="438150" y="342952"/>
                </a:cubicBezTo>
                <a:cubicBezTo>
                  <a:pt x="370960" y="275762"/>
                  <a:pt x="393048" y="309899"/>
                  <a:pt x="361950" y="247702"/>
                </a:cubicBezTo>
                <a:cubicBezTo>
                  <a:pt x="359833" y="232885"/>
                  <a:pt x="350683" y="217388"/>
                  <a:pt x="355600" y="203252"/>
                </a:cubicBezTo>
                <a:cubicBezTo>
                  <a:pt x="368365" y="166552"/>
                  <a:pt x="380872" y="123870"/>
                  <a:pt x="412750" y="101652"/>
                </a:cubicBezTo>
                <a:cubicBezTo>
                  <a:pt x="478087" y="56114"/>
                  <a:pt x="644422" y="50949"/>
                  <a:pt x="717550" y="38152"/>
                </a:cubicBezTo>
                <a:cubicBezTo>
                  <a:pt x="751936" y="32134"/>
                  <a:pt x="785283" y="21219"/>
                  <a:pt x="819150" y="12752"/>
                </a:cubicBezTo>
                <a:cubicBezTo>
                  <a:pt x="852581" y="57327"/>
                  <a:pt x="821933" y="20870"/>
                  <a:pt x="869950" y="63552"/>
                </a:cubicBezTo>
                <a:cubicBezTo>
                  <a:pt x="895734" y="86471"/>
                  <a:pt x="891540" y="94540"/>
                  <a:pt x="927100" y="101652"/>
                </a:cubicBezTo>
                <a:cubicBezTo>
                  <a:pt x="937478" y="103728"/>
                  <a:pt x="957792" y="108002"/>
                  <a:pt x="977900" y="101652"/>
                </a:cubicBezTo>
                <a:close/>
              </a:path>
            </a:pathLst>
          </a:cu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1588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Transporter mit Ladefäche">
            <a:extLst>
              <a:ext uri="{FF2B5EF4-FFF2-40B4-BE49-F238E27FC236}">
                <a16:creationId xmlns:a16="http://schemas.microsoft.com/office/drawing/2014/main" id="{D71188FF-0EE8-6253-1FC0-DB03396066D7}"/>
              </a:ext>
            </a:extLst>
          </p:cNvPr>
          <p:cNvGrpSpPr/>
          <p:nvPr/>
        </p:nvGrpSpPr>
        <p:grpSpPr>
          <a:xfrm rot="4916391">
            <a:off x="5762170" y="2708560"/>
            <a:ext cx="147197" cy="270575"/>
            <a:chOff x="2221469" y="2234116"/>
            <a:chExt cx="531254" cy="1065545"/>
          </a:xfrm>
        </p:grpSpPr>
        <p:sp>
          <p:nvSpPr>
            <p:cNvPr id="3" name="Abgerundetes Rechteck 1103">
              <a:extLst>
                <a:ext uri="{FF2B5EF4-FFF2-40B4-BE49-F238E27FC236}">
                  <a16:creationId xmlns:a16="http://schemas.microsoft.com/office/drawing/2014/main" id="{23D38021-D5EC-85A5-DFCE-46ACD5A0C3D1}"/>
                </a:ext>
              </a:extLst>
            </p:cNvPr>
            <p:cNvSpPr/>
            <p:nvPr/>
          </p:nvSpPr>
          <p:spPr>
            <a:xfrm rot="11098902" flipH="1">
              <a:off x="2221469" y="2714242"/>
              <a:ext cx="494883" cy="585419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cken des Rechtecks auf der gleichen Seite schneiden 1104">
              <a:extLst>
                <a:ext uri="{FF2B5EF4-FFF2-40B4-BE49-F238E27FC236}">
                  <a16:creationId xmlns:a16="http://schemas.microsoft.com/office/drawing/2014/main" id="{B2C7E7F0-95F5-547F-70BD-EC702F932446}"/>
                </a:ext>
              </a:extLst>
            </p:cNvPr>
            <p:cNvSpPr/>
            <p:nvPr/>
          </p:nvSpPr>
          <p:spPr>
            <a:xfrm rot="11098902" flipH="1">
              <a:off x="2241721" y="2970629"/>
              <a:ext cx="449894" cy="939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F30F5CCD-3DE5-B047-E3D1-38C1B9FA5273}"/>
                </a:ext>
              </a:extLst>
            </p:cNvPr>
            <p:cNvSpPr/>
            <p:nvPr/>
          </p:nvSpPr>
          <p:spPr>
            <a:xfrm rot="11098902" flipH="1">
              <a:off x="2246565" y="2741770"/>
              <a:ext cx="44989" cy="1879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271F2397-D280-9E16-52FF-93333DDEDC01}"/>
                </a:ext>
              </a:extLst>
            </p:cNvPr>
            <p:cNvSpPr/>
            <p:nvPr/>
          </p:nvSpPr>
          <p:spPr>
            <a:xfrm rot="11098902" flipH="1">
              <a:off x="2665955" y="2779436"/>
              <a:ext cx="44989" cy="1879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Abgerundetes Rechteck 1109">
              <a:extLst>
                <a:ext uri="{FF2B5EF4-FFF2-40B4-BE49-F238E27FC236}">
                  <a16:creationId xmlns:a16="http://schemas.microsoft.com/office/drawing/2014/main" id="{6B213C47-F247-00CD-6F66-490D210A2C78}"/>
                </a:ext>
              </a:extLst>
            </p:cNvPr>
            <p:cNvSpPr/>
            <p:nvPr/>
          </p:nvSpPr>
          <p:spPr>
            <a:xfrm rot="11098902" flipH="1">
              <a:off x="2279939" y="2234116"/>
              <a:ext cx="472784" cy="517420"/>
            </a:xfrm>
            <a:prstGeom prst="roundRect">
              <a:avLst>
                <a:gd name="adj" fmla="val 794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657085645">
                    <a:custGeom>
                      <a:avLst/>
                      <a:gdLst>
                        <a:gd name="connsiteX0" fmla="*/ 0 w 472784"/>
                        <a:gd name="connsiteY0" fmla="*/ 3754 h 517420"/>
                        <a:gd name="connsiteX1" fmla="*/ 3754 w 472784"/>
                        <a:gd name="connsiteY1" fmla="*/ 0 h 517420"/>
                        <a:gd name="connsiteX2" fmla="*/ 469030 w 472784"/>
                        <a:gd name="connsiteY2" fmla="*/ 0 h 517420"/>
                        <a:gd name="connsiteX3" fmla="*/ 472784 w 472784"/>
                        <a:gd name="connsiteY3" fmla="*/ 3754 h 517420"/>
                        <a:gd name="connsiteX4" fmla="*/ 472784 w 472784"/>
                        <a:gd name="connsiteY4" fmla="*/ 513666 h 517420"/>
                        <a:gd name="connsiteX5" fmla="*/ 469030 w 472784"/>
                        <a:gd name="connsiteY5" fmla="*/ 517420 h 517420"/>
                        <a:gd name="connsiteX6" fmla="*/ 3754 w 472784"/>
                        <a:gd name="connsiteY6" fmla="*/ 517420 h 517420"/>
                        <a:gd name="connsiteX7" fmla="*/ 0 w 472784"/>
                        <a:gd name="connsiteY7" fmla="*/ 513666 h 517420"/>
                        <a:gd name="connsiteX8" fmla="*/ 0 w 472784"/>
                        <a:gd name="connsiteY8" fmla="*/ 3754 h 51742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472784" h="517420" extrusionOk="0">
                          <a:moveTo>
                            <a:pt x="0" y="3754"/>
                          </a:moveTo>
                          <a:cubicBezTo>
                            <a:pt x="-476" y="1596"/>
                            <a:pt x="1664" y="-99"/>
                            <a:pt x="3754" y="0"/>
                          </a:cubicBezTo>
                          <a:cubicBezTo>
                            <a:pt x="105778" y="22275"/>
                            <a:pt x="333861" y="-12305"/>
                            <a:pt x="469030" y="0"/>
                          </a:cubicBezTo>
                          <a:cubicBezTo>
                            <a:pt x="470822" y="-35"/>
                            <a:pt x="472737" y="1648"/>
                            <a:pt x="472784" y="3754"/>
                          </a:cubicBezTo>
                          <a:cubicBezTo>
                            <a:pt x="469672" y="247074"/>
                            <a:pt x="495463" y="286801"/>
                            <a:pt x="472784" y="513666"/>
                          </a:cubicBezTo>
                          <a:cubicBezTo>
                            <a:pt x="472477" y="515463"/>
                            <a:pt x="471175" y="517365"/>
                            <a:pt x="469030" y="517420"/>
                          </a:cubicBezTo>
                          <a:cubicBezTo>
                            <a:pt x="261688" y="523206"/>
                            <a:pt x="219558" y="533266"/>
                            <a:pt x="3754" y="517420"/>
                          </a:cubicBezTo>
                          <a:cubicBezTo>
                            <a:pt x="2000" y="517352"/>
                            <a:pt x="-64" y="515559"/>
                            <a:pt x="0" y="513666"/>
                          </a:cubicBezTo>
                          <a:cubicBezTo>
                            <a:pt x="18134" y="317568"/>
                            <a:pt x="-25287" y="140925"/>
                            <a:pt x="0" y="3754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8" name="Gruppierung 1111">
              <a:extLst>
                <a:ext uri="{FF2B5EF4-FFF2-40B4-BE49-F238E27FC236}">
                  <a16:creationId xmlns:a16="http://schemas.microsoft.com/office/drawing/2014/main" id="{27FFF533-FB03-E4BA-E101-32159316A233}"/>
                </a:ext>
              </a:extLst>
            </p:cNvPr>
            <p:cNvGrpSpPr/>
            <p:nvPr/>
          </p:nvGrpSpPr>
          <p:grpSpPr>
            <a:xfrm rot="11098902">
              <a:off x="2262687" y="3243719"/>
              <a:ext cx="368095" cy="35299"/>
              <a:chOff x="3258964" y="1391568"/>
              <a:chExt cx="648072" cy="72008"/>
            </a:xfrm>
          </p:grpSpPr>
          <p:sp>
            <p:nvSpPr>
              <p:cNvPr id="10" name="Oval 1112">
                <a:extLst>
                  <a:ext uri="{FF2B5EF4-FFF2-40B4-BE49-F238E27FC236}">
                    <a16:creationId xmlns:a16="http://schemas.microsoft.com/office/drawing/2014/main" id="{B97EB348-AF3B-07C3-40F1-D2F542C21419}"/>
                  </a:ext>
                </a:extLst>
              </p:cNvPr>
              <p:cNvSpPr/>
              <p:nvPr/>
            </p:nvSpPr>
            <p:spPr>
              <a:xfrm>
                <a:off x="3258964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" name="Oval 1113">
                <a:extLst>
                  <a:ext uri="{FF2B5EF4-FFF2-40B4-BE49-F238E27FC236}">
                    <a16:creationId xmlns:a16="http://schemas.microsoft.com/office/drawing/2014/main" id="{39057509-8E01-1CBC-7ABA-B5393D268F97}"/>
                  </a:ext>
                </a:extLst>
              </p:cNvPr>
              <p:cNvSpPr/>
              <p:nvPr/>
            </p:nvSpPr>
            <p:spPr>
              <a:xfrm>
                <a:off x="3763020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9" name="Rechteck: abgerundete Ecken 8">
              <a:extLst>
                <a:ext uri="{FF2B5EF4-FFF2-40B4-BE49-F238E27FC236}">
                  <a16:creationId xmlns:a16="http://schemas.microsoft.com/office/drawing/2014/main" id="{F81923A3-CAB3-5A01-22F3-764E178543CD}"/>
                </a:ext>
              </a:extLst>
            </p:cNvPr>
            <p:cNvSpPr/>
            <p:nvPr/>
          </p:nvSpPr>
          <p:spPr>
            <a:xfrm rot="277146">
              <a:off x="2266090" y="2758694"/>
              <a:ext cx="427941" cy="209077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2" name="Auto 01">
            <a:extLst>
              <a:ext uri="{FF2B5EF4-FFF2-40B4-BE49-F238E27FC236}">
                <a16:creationId xmlns:a16="http://schemas.microsoft.com/office/drawing/2014/main" id="{1E4531FF-CC38-094D-4FC8-BD7C35B410BC}"/>
              </a:ext>
            </a:extLst>
          </p:cNvPr>
          <p:cNvGrpSpPr/>
          <p:nvPr/>
        </p:nvGrpSpPr>
        <p:grpSpPr>
          <a:xfrm rot="11098902" flipH="1">
            <a:off x="5278109" y="2474582"/>
            <a:ext cx="136005" cy="297457"/>
            <a:chOff x="4644008" y="1340768"/>
            <a:chExt cx="792088" cy="1656184"/>
          </a:xfrm>
        </p:grpSpPr>
        <p:sp>
          <p:nvSpPr>
            <p:cNvPr id="13" name="Abgerundetes Rechteck 1103">
              <a:extLst>
                <a:ext uri="{FF2B5EF4-FFF2-40B4-BE49-F238E27FC236}">
                  <a16:creationId xmlns:a16="http://schemas.microsoft.com/office/drawing/2014/main" id="{46E8E87F-95BB-4DC9-981C-15554759FD07}"/>
                </a:ext>
              </a:extLst>
            </p:cNvPr>
            <p:cNvSpPr/>
            <p:nvPr/>
          </p:nvSpPr>
          <p:spPr>
            <a:xfrm>
              <a:off x="4644008" y="1340768"/>
              <a:ext cx="792088" cy="1656184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cken des Rechtecks auf der gleichen Seite schneiden 1104">
              <a:extLst>
                <a:ext uri="{FF2B5EF4-FFF2-40B4-BE49-F238E27FC236}">
                  <a16:creationId xmlns:a16="http://schemas.microsoft.com/office/drawing/2014/main" id="{C991A573-4D61-C29B-C21C-AB5764AC235C}"/>
                </a:ext>
              </a:extLst>
            </p:cNvPr>
            <p:cNvSpPr/>
            <p:nvPr/>
          </p:nvSpPr>
          <p:spPr>
            <a:xfrm>
              <a:off x="4677916" y="1700808"/>
              <a:ext cx="720080" cy="14401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D1CB9BE5-00CD-1588-783B-79B6958D779E}"/>
                </a:ext>
              </a:extLst>
            </p:cNvPr>
            <p:cNvSpPr/>
            <p:nvPr/>
          </p:nvSpPr>
          <p:spPr>
            <a:xfrm>
              <a:off x="5364088" y="191683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87787FD3-6262-080B-EC85-D423D9629E02}"/>
                </a:ext>
              </a:extLst>
            </p:cNvPr>
            <p:cNvSpPr/>
            <p:nvPr/>
          </p:nvSpPr>
          <p:spPr>
            <a:xfrm>
              <a:off x="4644008" y="191683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EAB15C26-791F-8054-89D7-E9F50B0429CE}"/>
                </a:ext>
              </a:extLst>
            </p:cNvPr>
            <p:cNvSpPr/>
            <p:nvPr/>
          </p:nvSpPr>
          <p:spPr>
            <a:xfrm>
              <a:off x="5364088" y="227687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FD52BA04-0571-7BCA-C90E-DBE1173EFD4F}"/>
                </a:ext>
              </a:extLst>
            </p:cNvPr>
            <p:cNvSpPr/>
            <p:nvPr/>
          </p:nvSpPr>
          <p:spPr>
            <a:xfrm>
              <a:off x="4644008" y="227687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Abgerundetes Rechteck 1109">
              <a:extLst>
                <a:ext uri="{FF2B5EF4-FFF2-40B4-BE49-F238E27FC236}">
                  <a16:creationId xmlns:a16="http://schemas.microsoft.com/office/drawing/2014/main" id="{0811D815-04DF-9406-2C4C-729208702F81}"/>
                </a:ext>
              </a:extLst>
            </p:cNvPr>
            <p:cNvSpPr/>
            <p:nvPr/>
          </p:nvSpPr>
          <p:spPr>
            <a:xfrm>
              <a:off x="4716014" y="1844822"/>
              <a:ext cx="648071" cy="1081761"/>
            </a:xfrm>
            <a:prstGeom prst="roundRect">
              <a:avLst>
                <a:gd name="adj" fmla="val 794"/>
              </a:avLst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Abgerundetes Rechteck 1110">
              <a:extLst>
                <a:ext uri="{FF2B5EF4-FFF2-40B4-BE49-F238E27FC236}">
                  <a16:creationId xmlns:a16="http://schemas.microsoft.com/office/drawing/2014/main" id="{150ECB5E-2B2A-9776-D27C-0B35901F73B5}"/>
                </a:ext>
              </a:extLst>
            </p:cNvPr>
            <p:cNvSpPr/>
            <p:nvPr/>
          </p:nvSpPr>
          <p:spPr>
            <a:xfrm>
              <a:off x="4644008" y="1340768"/>
              <a:ext cx="792088" cy="1656184"/>
            </a:xfrm>
            <a:prstGeom prst="round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1" name="Gruppierung 1111">
              <a:extLst>
                <a:ext uri="{FF2B5EF4-FFF2-40B4-BE49-F238E27FC236}">
                  <a16:creationId xmlns:a16="http://schemas.microsoft.com/office/drawing/2014/main" id="{FCAA70B3-E42D-46A1-BA5F-7EAA5787F53F}"/>
                </a:ext>
              </a:extLst>
            </p:cNvPr>
            <p:cNvGrpSpPr/>
            <p:nvPr/>
          </p:nvGrpSpPr>
          <p:grpSpPr>
            <a:xfrm flipH="1">
              <a:off x="4745474" y="1370930"/>
              <a:ext cx="589156" cy="54101"/>
              <a:chOff x="3258964" y="1391568"/>
              <a:chExt cx="648072" cy="72008"/>
            </a:xfrm>
          </p:grpSpPr>
          <p:sp>
            <p:nvSpPr>
              <p:cNvPr id="22" name="Oval 1112">
                <a:extLst>
                  <a:ext uri="{FF2B5EF4-FFF2-40B4-BE49-F238E27FC236}">
                    <a16:creationId xmlns:a16="http://schemas.microsoft.com/office/drawing/2014/main" id="{4450B247-D8FA-0730-B8A6-3886F2C19F7F}"/>
                  </a:ext>
                </a:extLst>
              </p:cNvPr>
              <p:cNvSpPr/>
              <p:nvPr/>
            </p:nvSpPr>
            <p:spPr>
              <a:xfrm>
                <a:off x="3258964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3" name="Oval 1113">
                <a:extLst>
                  <a:ext uri="{FF2B5EF4-FFF2-40B4-BE49-F238E27FC236}">
                    <a16:creationId xmlns:a16="http://schemas.microsoft.com/office/drawing/2014/main" id="{E5A1B03A-E695-79A1-804A-23973A5CD7B5}"/>
                  </a:ext>
                </a:extLst>
              </p:cNvPr>
              <p:cNvSpPr/>
              <p:nvPr/>
            </p:nvSpPr>
            <p:spPr>
              <a:xfrm>
                <a:off x="3763020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24" name="Titel 23">
            <a:extLst>
              <a:ext uri="{FF2B5EF4-FFF2-40B4-BE49-F238E27FC236}">
                <a16:creationId xmlns:a16="http://schemas.microsoft.com/office/drawing/2014/main" id="{EC97012E-58C7-A583-0B31-018A8E4DA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044" y="0"/>
            <a:ext cx="10515600" cy="581025"/>
          </a:xfrm>
        </p:spPr>
        <p:txBody>
          <a:bodyPr>
            <a:normAutofit fontScale="90000"/>
          </a:bodyPr>
          <a:lstStyle/>
          <a:p>
            <a:r>
              <a:rPr lang="de-DE" dirty="0"/>
              <a:t>Werkstattfolie</a:t>
            </a:r>
          </a:p>
        </p:txBody>
      </p:sp>
    </p:spTree>
    <p:extLst>
      <p:ext uri="{BB962C8B-B14F-4D97-AF65-F5344CB8AC3E}">
        <p14:creationId xmlns:p14="http://schemas.microsoft.com/office/powerpoint/2010/main" val="122105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19053E66-C5A5-C838-533D-89EC58010550}"/>
              </a:ext>
            </a:extLst>
          </p:cNvPr>
          <p:cNvSpPr/>
          <p:nvPr/>
        </p:nvSpPr>
        <p:spPr>
          <a:xfrm>
            <a:off x="0" y="0"/>
            <a:ext cx="12192000" cy="117209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A253D4F9-D29C-BDBF-E8EC-DC3148E806C9}"/>
              </a:ext>
            </a:extLst>
          </p:cNvPr>
          <p:cNvSpPr/>
          <p:nvPr/>
        </p:nvSpPr>
        <p:spPr>
          <a:xfrm>
            <a:off x="349135" y="1172095"/>
            <a:ext cx="11413374" cy="2818014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4773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Breitbild</PresentationFormat>
  <Paragraphs>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</vt:lpstr>
      <vt:lpstr>PowerPoint-Präsentation</vt:lpstr>
      <vt:lpstr>Werkstattfolie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2025-05-23T05:57:54Z</dcterms:created>
  <dcterms:modified xsi:type="dcterms:W3CDTF">2025-05-23T05:58:04Z</dcterms:modified>
</cp:coreProperties>
</file>