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8ED27-4E7E-43B0-97D8-AF9138294A38}" v="2" dt="2025-05-10T08:47:41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B5792-4333-D8CE-1CDE-FBD609980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04E60D-7D10-43BD-B37E-098966F19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6A0F6-C946-AB9A-4EB1-CC97B803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10.05.2025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2F2B90-20B2-5D25-15EF-FCA7A5FC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F53900-434C-2A74-08BB-4053B3A0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48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ED338-AA72-AC12-70C8-282DBEA8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B5E635-6D07-8429-0CB4-9AC85E220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1F8079-70B9-D73B-C89B-E1A16E6B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10.05.2025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C8B3C8-41A2-9BEA-81FE-4B0A6B19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0FCE9A-3849-49A7-4F69-3F273EA3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70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587E44F-BFEB-4585-2D5E-C62E971A5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631018-BA93-DF09-0E01-289C84791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9D3EE7-E29F-7CAC-6E9A-B8678C6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10.05.2025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105421-933A-D205-E234-692DFCAC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1BC366-B45A-9161-231A-BE915959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88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0DDB4-9E43-C124-7DA9-B3180FF3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226A6E-B183-C468-1646-0D69B8349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D21248-8299-58DE-BAB4-BBB510A6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10.05.2025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07EC48-CEA4-A861-19D1-33FC3357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359284-0EEE-316E-99EF-A11F42E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25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27D63-5E55-E307-DEFA-9A5C87F7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331B2C-9E12-10A7-D36A-947275AF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16A9CE-C0DA-C0B0-B984-D638BDDB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10.05.2025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6FCE6-B7CD-8846-45E9-93D9ADB0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C6D56C-BB43-12EC-8E92-4EB18F0C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50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D20F9-FD15-412F-E3A4-52C05934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609324-5B8D-424D-72B3-0B0C26C21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A25DA9-9F6A-8E53-7BE8-06DF5EEFD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102B3D-48F7-9EEC-777C-D703A1CA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10.05.2025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0B259C-6F32-BD0B-111F-9A3D91FC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DA32D4-387A-6532-4D41-30CB4951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85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039E1-308B-65D5-9FC0-18018155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1DB5C8-8461-73B0-FCA3-A86FE00F2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CDED0E-0FF2-9F85-4F04-30274052F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D8BB33-068D-DD79-A023-DB4AB7524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96DB4B4-A082-73F8-59FF-87B9C5BF9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95CB31E-B6C0-F0A5-B0CE-84219653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10.05.2025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0904569-E2A2-3262-496E-81294671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A513B7A-672D-231D-EA03-20962B85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57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D64D6-3EB4-4335-923F-B160016B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6EF2FA-A5D2-DA10-5114-092C3B0E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10.05.2025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7D56C1-0F51-0890-3E55-FE538577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CDD7F6-5459-5B8A-3E0E-4CEFB9F4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89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4E60F8-8566-F241-352D-2E4431D9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10.05.2025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FBCD4A1-7FC8-DE93-75C8-5F072385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23340A-6E95-8221-BBA0-9B3A7BF8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07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53E39-2992-0AB7-BFDD-496A2196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E083C-9F51-9B1C-96B8-C14D149D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D0F9B3-F734-7034-3F02-D109EC195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5E336D-7178-AD95-430E-D1B9C9A5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10.05.2025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B51ECF-A9A3-8665-3A56-9DA58AAF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7691AC-74E6-A85C-D41E-60B1E865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72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AFAF2-E5FE-579D-E158-4B804A33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449B98-6F2C-3833-8FA3-2A3CA993D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AE3CF9-C0D6-B1D8-0892-3949FF71D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80F890-D73B-A45C-C630-CBD48E31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81CD-F92B-474F-A94A-4B547332F357}" type="datetimeFigureOut">
              <a:rPr lang="de-DE" smtClean="0"/>
              <a:t>10.05.2025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E46069-E5E8-BACB-0757-D811D7F4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FA58EB-0E92-96E1-DE55-5989CC8C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43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CEABDAA-1E43-278D-5EF1-9B9471459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40" y="0"/>
            <a:ext cx="10515600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DAB32-6BB5-0370-24DB-634F74973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D952FB-1B64-2876-9829-21D089345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7681CD-F92B-474F-A94A-4B547332F357}" type="datetimeFigureOut">
              <a:rPr lang="de-DE" smtClean="0"/>
              <a:t>10.05.2025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A64433-F08D-F4EC-80A2-F95789FF3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43F1E4-67BA-8C8F-44D1-035469601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BA31-C709-4B90-AF8E-47D25BFF7D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74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C1634D7-A663-CC7C-246F-5C8CDA5D7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012" t="16272" r="10268" b="9444"/>
          <a:stretch/>
        </p:blipFill>
        <p:spPr>
          <a:xfrm>
            <a:off x="3618786" y="795560"/>
            <a:ext cx="5426580" cy="48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9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C1634D7-A663-CC7C-246F-5C8CDA5D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755" y="144495"/>
            <a:ext cx="7262489" cy="6569009"/>
          </a:xfrm>
          <a:prstGeom prst="rect">
            <a:avLst/>
          </a:prstGeom>
        </p:spPr>
      </p:pic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1B959047-AF27-1C6B-2C0A-B4B63F83474A}"/>
              </a:ext>
            </a:extLst>
          </p:cNvPr>
          <p:cNvSpPr/>
          <p:nvPr/>
        </p:nvSpPr>
        <p:spPr>
          <a:xfrm>
            <a:off x="2435551" y="119641"/>
            <a:ext cx="4990744" cy="6622991"/>
          </a:xfrm>
          <a:custGeom>
            <a:avLst/>
            <a:gdLst>
              <a:gd name="connsiteX0" fmla="*/ 3939612 w 4990744"/>
              <a:gd name="connsiteY0" fmla="*/ 25638 h 6622991"/>
              <a:gd name="connsiteX1" fmla="*/ 0 w 4990744"/>
              <a:gd name="connsiteY1" fmla="*/ 0 h 6622991"/>
              <a:gd name="connsiteX2" fmla="*/ 51275 w 4990744"/>
              <a:gd name="connsiteY2" fmla="*/ 6622991 h 6622991"/>
              <a:gd name="connsiteX3" fmla="*/ 4990744 w 4990744"/>
              <a:gd name="connsiteY3" fmla="*/ 6588808 h 6622991"/>
              <a:gd name="connsiteX4" fmla="*/ 4734370 w 4990744"/>
              <a:gd name="connsiteY4" fmla="*/ 6332434 h 6622991"/>
              <a:gd name="connsiteX5" fmla="*/ 4307081 w 4990744"/>
              <a:gd name="connsiteY5" fmla="*/ 6093152 h 6622991"/>
              <a:gd name="connsiteX6" fmla="*/ 3802879 w 4990744"/>
              <a:gd name="connsiteY6" fmla="*/ 5794049 h 6622991"/>
              <a:gd name="connsiteX7" fmla="*/ 3555051 w 4990744"/>
              <a:gd name="connsiteY7" fmla="*/ 5597495 h 6622991"/>
              <a:gd name="connsiteX8" fmla="*/ 3110670 w 4990744"/>
              <a:gd name="connsiteY8" fmla="*/ 4973652 h 6622991"/>
              <a:gd name="connsiteX9" fmla="*/ 2905570 w 4990744"/>
              <a:gd name="connsiteY9" fmla="*/ 5118931 h 6622991"/>
              <a:gd name="connsiteX10" fmla="*/ 2358640 w 4990744"/>
              <a:gd name="connsiteY10" fmla="*/ 4349809 h 6622991"/>
              <a:gd name="connsiteX11" fmla="*/ 2008262 w 4990744"/>
              <a:gd name="connsiteY11" fmla="*/ 4401084 h 6622991"/>
              <a:gd name="connsiteX12" fmla="*/ 1760434 w 4990744"/>
              <a:gd name="connsiteY12" fmla="*/ 4195985 h 6622991"/>
              <a:gd name="connsiteX13" fmla="*/ 1931350 w 4990744"/>
              <a:gd name="connsiteY13" fmla="*/ 4101981 h 6622991"/>
              <a:gd name="connsiteX14" fmla="*/ 1119499 w 4990744"/>
              <a:gd name="connsiteY14" fmla="*/ 3025211 h 6622991"/>
              <a:gd name="connsiteX15" fmla="*/ 2144995 w 4990744"/>
              <a:gd name="connsiteY15" fmla="*/ 2281727 h 6622991"/>
              <a:gd name="connsiteX16" fmla="*/ 1991170 w 4990744"/>
              <a:gd name="connsiteY16" fmla="*/ 2119357 h 6622991"/>
              <a:gd name="connsiteX17" fmla="*/ 2409914 w 4990744"/>
              <a:gd name="connsiteY17" fmla="*/ 1811709 h 6622991"/>
              <a:gd name="connsiteX18" fmla="*/ 3170490 w 4990744"/>
              <a:gd name="connsiteY18" fmla="*/ 2794475 h 6622991"/>
              <a:gd name="connsiteX19" fmla="*/ 3290131 w 4990744"/>
              <a:gd name="connsiteY19" fmla="*/ 2657742 h 6622991"/>
              <a:gd name="connsiteX20" fmla="*/ 4238714 w 4990744"/>
              <a:gd name="connsiteY20" fmla="*/ 3896882 h 6622991"/>
              <a:gd name="connsiteX21" fmla="*/ 4631821 w 4990744"/>
              <a:gd name="connsiteY21" fmla="*/ 3597780 h 6622991"/>
              <a:gd name="connsiteX22" fmla="*/ 3179036 w 4990744"/>
              <a:gd name="connsiteY22" fmla="*/ 1700613 h 6622991"/>
              <a:gd name="connsiteX23" fmla="*/ 3358498 w 4990744"/>
              <a:gd name="connsiteY23" fmla="*/ 1589518 h 6622991"/>
              <a:gd name="connsiteX24" fmla="*/ 3409772 w 4990744"/>
              <a:gd name="connsiteY24" fmla="*/ 1632247 h 6622991"/>
              <a:gd name="connsiteX25" fmla="*/ 3751604 w 4990744"/>
              <a:gd name="connsiteY25" fmla="*/ 1384419 h 6622991"/>
              <a:gd name="connsiteX26" fmla="*/ 3982341 w 4990744"/>
              <a:gd name="connsiteY26" fmla="*/ 1008404 h 6622991"/>
              <a:gd name="connsiteX27" fmla="*/ 3939612 w 4990744"/>
              <a:gd name="connsiteY27" fmla="*/ 25638 h 662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90744" h="6622991">
                <a:moveTo>
                  <a:pt x="3939612" y="25638"/>
                </a:moveTo>
                <a:lnTo>
                  <a:pt x="0" y="0"/>
                </a:lnTo>
                <a:lnTo>
                  <a:pt x="51275" y="6622991"/>
                </a:lnTo>
                <a:lnTo>
                  <a:pt x="4990744" y="6588808"/>
                </a:lnTo>
                <a:lnTo>
                  <a:pt x="4734370" y="6332434"/>
                </a:lnTo>
                <a:lnTo>
                  <a:pt x="4307081" y="6093152"/>
                </a:lnTo>
                <a:lnTo>
                  <a:pt x="3802879" y="5794049"/>
                </a:lnTo>
                <a:lnTo>
                  <a:pt x="3555051" y="5597495"/>
                </a:lnTo>
                <a:lnTo>
                  <a:pt x="3110670" y="4973652"/>
                </a:lnTo>
                <a:lnTo>
                  <a:pt x="2905570" y="5118931"/>
                </a:lnTo>
                <a:lnTo>
                  <a:pt x="2358640" y="4349809"/>
                </a:lnTo>
                <a:lnTo>
                  <a:pt x="2008262" y="4401084"/>
                </a:lnTo>
                <a:lnTo>
                  <a:pt x="1760434" y="4195985"/>
                </a:lnTo>
                <a:lnTo>
                  <a:pt x="1931350" y="4101981"/>
                </a:lnTo>
                <a:lnTo>
                  <a:pt x="1119499" y="3025211"/>
                </a:lnTo>
                <a:lnTo>
                  <a:pt x="2144995" y="2281727"/>
                </a:lnTo>
                <a:lnTo>
                  <a:pt x="1991170" y="2119357"/>
                </a:lnTo>
                <a:lnTo>
                  <a:pt x="2409914" y="1811709"/>
                </a:lnTo>
                <a:lnTo>
                  <a:pt x="3170490" y="2794475"/>
                </a:lnTo>
                <a:lnTo>
                  <a:pt x="3290131" y="2657742"/>
                </a:lnTo>
                <a:lnTo>
                  <a:pt x="4238714" y="3896882"/>
                </a:lnTo>
                <a:lnTo>
                  <a:pt x="4631821" y="3597780"/>
                </a:lnTo>
                <a:lnTo>
                  <a:pt x="3179036" y="1700613"/>
                </a:lnTo>
                <a:lnTo>
                  <a:pt x="3358498" y="1589518"/>
                </a:lnTo>
                <a:lnTo>
                  <a:pt x="3409772" y="1632247"/>
                </a:lnTo>
                <a:lnTo>
                  <a:pt x="3751604" y="1384419"/>
                </a:lnTo>
                <a:lnTo>
                  <a:pt x="3982341" y="1008404"/>
                </a:lnTo>
                <a:lnTo>
                  <a:pt x="3939612" y="25638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DB15929-99BD-B29A-F4DD-2C431DAA98FA}"/>
              </a:ext>
            </a:extLst>
          </p:cNvPr>
          <p:cNvSpPr/>
          <p:nvPr/>
        </p:nvSpPr>
        <p:spPr>
          <a:xfrm rot="3110680">
            <a:off x="4801928" y="3025568"/>
            <a:ext cx="905113" cy="332854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6ECBC47-10BC-D877-9A42-A6FA2AF4167E}"/>
              </a:ext>
            </a:extLst>
          </p:cNvPr>
          <p:cNvSpPr/>
          <p:nvPr/>
        </p:nvSpPr>
        <p:spPr>
          <a:xfrm rot="3110680">
            <a:off x="6759992" y="2862418"/>
            <a:ext cx="836057" cy="447565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8DBEAA3-9447-37CA-6AFE-506870717D1D}"/>
              </a:ext>
            </a:extLst>
          </p:cNvPr>
          <p:cNvSpPr/>
          <p:nvPr/>
        </p:nvSpPr>
        <p:spPr>
          <a:xfrm rot="3110680">
            <a:off x="5991955" y="1829714"/>
            <a:ext cx="799825" cy="489324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A30F551-C88F-2E52-7991-EB001E4B9944}"/>
              </a:ext>
            </a:extLst>
          </p:cNvPr>
          <p:cNvSpPr/>
          <p:nvPr/>
        </p:nvSpPr>
        <p:spPr>
          <a:xfrm rot="3166698">
            <a:off x="5509126" y="3539746"/>
            <a:ext cx="417220" cy="387398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AEA2FB6-7473-DF4E-B930-46A8E02BFCD1}"/>
              </a:ext>
            </a:extLst>
          </p:cNvPr>
          <p:cNvSpPr/>
          <p:nvPr/>
        </p:nvSpPr>
        <p:spPr>
          <a:xfrm rot="3110680">
            <a:off x="4841588" y="3810594"/>
            <a:ext cx="316104" cy="617881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7142FF0-D67B-14C9-BDE9-B8D7A62C9E18}"/>
              </a:ext>
            </a:extLst>
          </p:cNvPr>
          <p:cNvSpPr/>
          <p:nvPr/>
        </p:nvSpPr>
        <p:spPr>
          <a:xfrm rot="2689943">
            <a:off x="8167587" y="2974079"/>
            <a:ext cx="193448" cy="549130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DD7E45-0A6B-0BFD-5C64-E5339778E533}"/>
              </a:ext>
            </a:extLst>
          </p:cNvPr>
          <p:cNvSpPr/>
          <p:nvPr/>
        </p:nvSpPr>
        <p:spPr>
          <a:xfrm rot="19326770">
            <a:off x="7256843" y="1916613"/>
            <a:ext cx="495762" cy="1011623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A3BC13F-B830-88D0-1DB2-1AD7804E8715}"/>
              </a:ext>
            </a:extLst>
          </p:cNvPr>
          <p:cNvSpPr/>
          <p:nvPr/>
        </p:nvSpPr>
        <p:spPr>
          <a:xfrm rot="19357038">
            <a:off x="6784808" y="2338439"/>
            <a:ext cx="202083" cy="276695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76332E2-0DFC-80C8-E5E4-9600CD4F4A14}"/>
              </a:ext>
            </a:extLst>
          </p:cNvPr>
          <p:cNvSpPr/>
          <p:nvPr/>
        </p:nvSpPr>
        <p:spPr>
          <a:xfrm rot="3258576">
            <a:off x="5599653" y="4716762"/>
            <a:ext cx="221546" cy="436763"/>
          </a:xfrm>
          <a:prstGeom prst="rect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8C51AE-A4DD-5405-618F-F0EDCD4828BD}"/>
              </a:ext>
            </a:extLst>
          </p:cNvPr>
          <p:cNvSpPr/>
          <p:nvPr/>
        </p:nvSpPr>
        <p:spPr>
          <a:xfrm rot="21017922">
            <a:off x="6792174" y="4808803"/>
            <a:ext cx="50117" cy="1233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9A070A8-FAD2-81B3-1FFD-2EC088CF9668}"/>
              </a:ext>
            </a:extLst>
          </p:cNvPr>
          <p:cNvSpPr/>
          <p:nvPr/>
        </p:nvSpPr>
        <p:spPr>
          <a:xfrm rot="17727962">
            <a:off x="7210413" y="5872139"/>
            <a:ext cx="53441" cy="752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2A2E37E-8A0F-D1A5-E41E-77F422B25141}"/>
              </a:ext>
            </a:extLst>
          </p:cNvPr>
          <p:cNvCxnSpPr>
            <a:cxnSpLocks/>
          </p:cNvCxnSpPr>
          <p:nvPr/>
        </p:nvCxnSpPr>
        <p:spPr>
          <a:xfrm>
            <a:off x="5705475" y="2867025"/>
            <a:ext cx="1406525" cy="185074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6753D4C3-1895-7A7F-D147-0DD55A70BF7F}"/>
              </a:ext>
            </a:extLst>
          </p:cNvPr>
          <p:cNvSpPr/>
          <p:nvPr/>
        </p:nvSpPr>
        <p:spPr>
          <a:xfrm>
            <a:off x="5489579" y="2985736"/>
            <a:ext cx="2448120" cy="1808275"/>
          </a:xfrm>
          <a:custGeom>
            <a:avLst/>
            <a:gdLst>
              <a:gd name="connsiteX0" fmla="*/ 2406650 w 2448120"/>
              <a:gd name="connsiteY0" fmla="*/ 0 h 1808275"/>
              <a:gd name="connsiteX1" fmla="*/ 2447925 w 2448120"/>
              <a:gd name="connsiteY1" fmla="*/ 320675 h 1808275"/>
              <a:gd name="connsiteX2" fmla="*/ 2413000 w 2448120"/>
              <a:gd name="connsiteY2" fmla="*/ 558800 h 1808275"/>
              <a:gd name="connsiteX3" fmla="*/ 2244725 w 2448120"/>
              <a:gd name="connsiteY3" fmla="*/ 901700 h 1808275"/>
              <a:gd name="connsiteX4" fmla="*/ 2127250 w 2448120"/>
              <a:gd name="connsiteY4" fmla="*/ 1155700 h 1808275"/>
              <a:gd name="connsiteX5" fmla="*/ 1863725 w 2448120"/>
              <a:gd name="connsiteY5" fmla="*/ 1438275 h 1808275"/>
              <a:gd name="connsiteX6" fmla="*/ 1635125 w 2448120"/>
              <a:gd name="connsiteY6" fmla="*/ 1622425 h 1808275"/>
              <a:gd name="connsiteX7" fmla="*/ 1355725 w 2448120"/>
              <a:gd name="connsiteY7" fmla="*/ 1749425 h 1808275"/>
              <a:gd name="connsiteX8" fmla="*/ 873125 w 2448120"/>
              <a:gd name="connsiteY8" fmla="*/ 1806575 h 1808275"/>
              <a:gd name="connsiteX9" fmla="*/ 527050 w 2448120"/>
              <a:gd name="connsiteY9" fmla="*/ 1689100 h 1808275"/>
              <a:gd name="connsiteX10" fmla="*/ 339725 w 2448120"/>
              <a:gd name="connsiteY10" fmla="*/ 1546225 h 1808275"/>
              <a:gd name="connsiteX11" fmla="*/ 73025 w 2448120"/>
              <a:gd name="connsiteY11" fmla="*/ 1222375 h 1808275"/>
              <a:gd name="connsiteX12" fmla="*/ 0 w 2448120"/>
              <a:gd name="connsiteY12" fmla="*/ 1120775 h 180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8120" h="1808275">
                <a:moveTo>
                  <a:pt x="2406650" y="0"/>
                </a:moveTo>
                <a:cubicBezTo>
                  <a:pt x="2426758" y="113771"/>
                  <a:pt x="2446867" y="227542"/>
                  <a:pt x="2447925" y="320675"/>
                </a:cubicBezTo>
                <a:cubicBezTo>
                  <a:pt x="2448983" y="413808"/>
                  <a:pt x="2446867" y="461963"/>
                  <a:pt x="2413000" y="558800"/>
                </a:cubicBezTo>
                <a:cubicBezTo>
                  <a:pt x="2379133" y="655638"/>
                  <a:pt x="2292350" y="802217"/>
                  <a:pt x="2244725" y="901700"/>
                </a:cubicBezTo>
                <a:cubicBezTo>
                  <a:pt x="2197100" y="1001183"/>
                  <a:pt x="2190750" y="1066271"/>
                  <a:pt x="2127250" y="1155700"/>
                </a:cubicBezTo>
                <a:cubicBezTo>
                  <a:pt x="2063750" y="1245129"/>
                  <a:pt x="1945746" y="1360488"/>
                  <a:pt x="1863725" y="1438275"/>
                </a:cubicBezTo>
                <a:cubicBezTo>
                  <a:pt x="1781704" y="1516063"/>
                  <a:pt x="1719792" y="1570567"/>
                  <a:pt x="1635125" y="1622425"/>
                </a:cubicBezTo>
                <a:cubicBezTo>
                  <a:pt x="1550458" y="1674283"/>
                  <a:pt x="1482725" y="1718733"/>
                  <a:pt x="1355725" y="1749425"/>
                </a:cubicBezTo>
                <a:cubicBezTo>
                  <a:pt x="1228725" y="1780117"/>
                  <a:pt x="1011237" y="1816629"/>
                  <a:pt x="873125" y="1806575"/>
                </a:cubicBezTo>
                <a:cubicBezTo>
                  <a:pt x="735013" y="1796521"/>
                  <a:pt x="615950" y="1732492"/>
                  <a:pt x="527050" y="1689100"/>
                </a:cubicBezTo>
                <a:cubicBezTo>
                  <a:pt x="438150" y="1645708"/>
                  <a:pt x="415396" y="1624012"/>
                  <a:pt x="339725" y="1546225"/>
                </a:cubicBezTo>
                <a:cubicBezTo>
                  <a:pt x="264054" y="1468438"/>
                  <a:pt x="129646" y="1293283"/>
                  <a:pt x="73025" y="1222375"/>
                </a:cubicBezTo>
                <a:cubicBezTo>
                  <a:pt x="16404" y="1151467"/>
                  <a:pt x="8202" y="1136121"/>
                  <a:pt x="0" y="1120775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20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6D4C0E6-473C-0D27-344A-19EFCC74B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89" y="146019"/>
            <a:ext cx="7267062" cy="6565961"/>
          </a:xfrm>
          <a:prstGeom prst="rect">
            <a:avLst/>
          </a:prstGeom>
        </p:spPr>
      </p:pic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C5868B53-45AC-11CE-DCC7-3E3AD1BDD86C}"/>
              </a:ext>
            </a:extLst>
          </p:cNvPr>
          <p:cNvSpPr/>
          <p:nvPr/>
        </p:nvSpPr>
        <p:spPr>
          <a:xfrm>
            <a:off x="2190750" y="142875"/>
            <a:ext cx="4924425" cy="6534150"/>
          </a:xfrm>
          <a:custGeom>
            <a:avLst/>
            <a:gdLst>
              <a:gd name="connsiteX0" fmla="*/ 0 w 4924425"/>
              <a:gd name="connsiteY0" fmla="*/ 0 h 6534150"/>
              <a:gd name="connsiteX1" fmla="*/ 3952875 w 4924425"/>
              <a:gd name="connsiteY1" fmla="*/ 19050 h 6534150"/>
              <a:gd name="connsiteX2" fmla="*/ 3933825 w 4924425"/>
              <a:gd name="connsiteY2" fmla="*/ 1009650 h 6534150"/>
              <a:gd name="connsiteX3" fmla="*/ 3838575 w 4924425"/>
              <a:gd name="connsiteY3" fmla="*/ 1123950 h 6534150"/>
              <a:gd name="connsiteX4" fmla="*/ 3743325 w 4924425"/>
              <a:gd name="connsiteY4" fmla="*/ 1343025 h 6534150"/>
              <a:gd name="connsiteX5" fmla="*/ 3352800 w 4924425"/>
              <a:gd name="connsiteY5" fmla="*/ 1571625 h 6534150"/>
              <a:gd name="connsiteX6" fmla="*/ 3181350 w 4924425"/>
              <a:gd name="connsiteY6" fmla="*/ 1666875 h 6534150"/>
              <a:gd name="connsiteX7" fmla="*/ 4638675 w 4924425"/>
              <a:gd name="connsiteY7" fmla="*/ 3590925 h 6534150"/>
              <a:gd name="connsiteX8" fmla="*/ 4210050 w 4924425"/>
              <a:gd name="connsiteY8" fmla="*/ 3895725 h 6534150"/>
              <a:gd name="connsiteX9" fmla="*/ 3324225 w 4924425"/>
              <a:gd name="connsiteY9" fmla="*/ 2657475 h 6534150"/>
              <a:gd name="connsiteX10" fmla="*/ 3171825 w 4924425"/>
              <a:gd name="connsiteY10" fmla="*/ 2733675 h 6534150"/>
              <a:gd name="connsiteX11" fmla="*/ 2390775 w 4924425"/>
              <a:gd name="connsiteY11" fmla="*/ 1790700 h 6534150"/>
              <a:gd name="connsiteX12" fmla="*/ 1924050 w 4924425"/>
              <a:gd name="connsiteY12" fmla="*/ 2095500 h 6534150"/>
              <a:gd name="connsiteX13" fmla="*/ 2076450 w 4924425"/>
              <a:gd name="connsiteY13" fmla="*/ 2286000 h 6534150"/>
              <a:gd name="connsiteX14" fmla="*/ 1133475 w 4924425"/>
              <a:gd name="connsiteY14" fmla="*/ 3000375 h 6534150"/>
              <a:gd name="connsiteX15" fmla="*/ 1943100 w 4924425"/>
              <a:gd name="connsiteY15" fmla="*/ 4086225 h 6534150"/>
              <a:gd name="connsiteX16" fmla="*/ 1771650 w 4924425"/>
              <a:gd name="connsiteY16" fmla="*/ 4200525 h 6534150"/>
              <a:gd name="connsiteX17" fmla="*/ 1952625 w 4924425"/>
              <a:gd name="connsiteY17" fmla="*/ 4400550 h 6534150"/>
              <a:gd name="connsiteX18" fmla="*/ 2362200 w 4924425"/>
              <a:gd name="connsiteY18" fmla="*/ 4333875 h 6534150"/>
              <a:gd name="connsiteX19" fmla="*/ 2914650 w 4924425"/>
              <a:gd name="connsiteY19" fmla="*/ 5153025 h 6534150"/>
              <a:gd name="connsiteX20" fmla="*/ 3105150 w 4924425"/>
              <a:gd name="connsiteY20" fmla="*/ 5000625 h 6534150"/>
              <a:gd name="connsiteX21" fmla="*/ 3657600 w 4924425"/>
              <a:gd name="connsiteY21" fmla="*/ 5753100 h 6534150"/>
              <a:gd name="connsiteX22" fmla="*/ 4067175 w 4924425"/>
              <a:gd name="connsiteY22" fmla="*/ 5934075 h 6534150"/>
              <a:gd name="connsiteX23" fmla="*/ 4391025 w 4924425"/>
              <a:gd name="connsiteY23" fmla="*/ 6115050 h 6534150"/>
              <a:gd name="connsiteX24" fmla="*/ 4648200 w 4924425"/>
              <a:gd name="connsiteY24" fmla="*/ 6276975 h 6534150"/>
              <a:gd name="connsiteX25" fmla="*/ 4781550 w 4924425"/>
              <a:gd name="connsiteY25" fmla="*/ 6448425 h 6534150"/>
              <a:gd name="connsiteX26" fmla="*/ 4924425 w 4924425"/>
              <a:gd name="connsiteY26" fmla="*/ 6534150 h 6534150"/>
              <a:gd name="connsiteX27" fmla="*/ 2305050 w 4924425"/>
              <a:gd name="connsiteY27" fmla="*/ 6534150 h 6534150"/>
              <a:gd name="connsiteX28" fmla="*/ 2200275 w 4924425"/>
              <a:gd name="connsiteY28" fmla="*/ 6105525 h 6534150"/>
              <a:gd name="connsiteX29" fmla="*/ 2162175 w 4924425"/>
              <a:gd name="connsiteY29" fmla="*/ 5981700 h 6534150"/>
              <a:gd name="connsiteX30" fmla="*/ 1905000 w 4924425"/>
              <a:gd name="connsiteY30" fmla="*/ 5753100 h 6534150"/>
              <a:gd name="connsiteX31" fmla="*/ 942975 w 4924425"/>
              <a:gd name="connsiteY31" fmla="*/ 5486400 h 6534150"/>
              <a:gd name="connsiteX32" fmla="*/ 790575 w 4924425"/>
              <a:gd name="connsiteY32" fmla="*/ 5476875 h 6534150"/>
              <a:gd name="connsiteX33" fmla="*/ 638175 w 4924425"/>
              <a:gd name="connsiteY33" fmla="*/ 5591175 h 6534150"/>
              <a:gd name="connsiteX34" fmla="*/ 19050 w 4924425"/>
              <a:gd name="connsiteY34" fmla="*/ 6372225 h 6534150"/>
              <a:gd name="connsiteX35" fmla="*/ 0 w 4924425"/>
              <a:gd name="connsiteY35" fmla="*/ 0 h 65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924425" h="6534150">
                <a:moveTo>
                  <a:pt x="0" y="0"/>
                </a:moveTo>
                <a:lnTo>
                  <a:pt x="3952875" y="19050"/>
                </a:lnTo>
                <a:lnTo>
                  <a:pt x="3933825" y="1009650"/>
                </a:lnTo>
                <a:lnTo>
                  <a:pt x="3838575" y="1123950"/>
                </a:lnTo>
                <a:lnTo>
                  <a:pt x="3743325" y="1343025"/>
                </a:lnTo>
                <a:lnTo>
                  <a:pt x="3352800" y="1571625"/>
                </a:lnTo>
                <a:lnTo>
                  <a:pt x="3181350" y="1666875"/>
                </a:lnTo>
                <a:lnTo>
                  <a:pt x="4638675" y="3590925"/>
                </a:lnTo>
                <a:lnTo>
                  <a:pt x="4210050" y="3895725"/>
                </a:lnTo>
                <a:lnTo>
                  <a:pt x="3324225" y="2657475"/>
                </a:lnTo>
                <a:lnTo>
                  <a:pt x="3171825" y="2733675"/>
                </a:lnTo>
                <a:lnTo>
                  <a:pt x="2390775" y="1790700"/>
                </a:lnTo>
                <a:lnTo>
                  <a:pt x="1924050" y="2095500"/>
                </a:lnTo>
                <a:lnTo>
                  <a:pt x="2076450" y="2286000"/>
                </a:lnTo>
                <a:lnTo>
                  <a:pt x="1133475" y="3000375"/>
                </a:lnTo>
                <a:lnTo>
                  <a:pt x="1943100" y="4086225"/>
                </a:lnTo>
                <a:lnTo>
                  <a:pt x="1771650" y="4200525"/>
                </a:lnTo>
                <a:lnTo>
                  <a:pt x="1952625" y="4400550"/>
                </a:lnTo>
                <a:lnTo>
                  <a:pt x="2362200" y="4333875"/>
                </a:lnTo>
                <a:lnTo>
                  <a:pt x="2914650" y="5153025"/>
                </a:lnTo>
                <a:lnTo>
                  <a:pt x="3105150" y="5000625"/>
                </a:lnTo>
                <a:lnTo>
                  <a:pt x="3657600" y="5753100"/>
                </a:lnTo>
                <a:lnTo>
                  <a:pt x="4067175" y="5934075"/>
                </a:lnTo>
                <a:lnTo>
                  <a:pt x="4391025" y="6115050"/>
                </a:lnTo>
                <a:lnTo>
                  <a:pt x="4648200" y="6276975"/>
                </a:lnTo>
                <a:lnTo>
                  <a:pt x="4781550" y="6448425"/>
                </a:lnTo>
                <a:lnTo>
                  <a:pt x="4924425" y="6534150"/>
                </a:lnTo>
                <a:lnTo>
                  <a:pt x="2305050" y="6534150"/>
                </a:lnTo>
                <a:lnTo>
                  <a:pt x="2200275" y="6105525"/>
                </a:lnTo>
                <a:lnTo>
                  <a:pt x="2162175" y="5981700"/>
                </a:lnTo>
                <a:lnTo>
                  <a:pt x="1905000" y="5753100"/>
                </a:lnTo>
                <a:lnTo>
                  <a:pt x="942975" y="5486400"/>
                </a:lnTo>
                <a:lnTo>
                  <a:pt x="790575" y="5476875"/>
                </a:lnTo>
                <a:lnTo>
                  <a:pt x="638175" y="5591175"/>
                </a:lnTo>
                <a:lnTo>
                  <a:pt x="19050" y="63722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41A3A2F5-0D96-F183-1860-FDA2321F37A1}"/>
              </a:ext>
            </a:extLst>
          </p:cNvPr>
          <p:cNvSpPr/>
          <p:nvPr/>
        </p:nvSpPr>
        <p:spPr>
          <a:xfrm>
            <a:off x="5238750" y="2984500"/>
            <a:ext cx="2450694" cy="1804697"/>
          </a:xfrm>
          <a:custGeom>
            <a:avLst/>
            <a:gdLst>
              <a:gd name="connsiteX0" fmla="*/ 2416175 w 2450694"/>
              <a:gd name="connsiteY0" fmla="*/ 0 h 1804697"/>
              <a:gd name="connsiteX1" fmla="*/ 2447925 w 2450694"/>
              <a:gd name="connsiteY1" fmla="*/ 298450 h 1804697"/>
              <a:gd name="connsiteX2" fmla="*/ 2444750 w 2450694"/>
              <a:gd name="connsiteY2" fmla="*/ 438150 h 1804697"/>
              <a:gd name="connsiteX3" fmla="*/ 2409825 w 2450694"/>
              <a:gd name="connsiteY3" fmla="*/ 587375 h 1804697"/>
              <a:gd name="connsiteX4" fmla="*/ 2333625 w 2450694"/>
              <a:gd name="connsiteY4" fmla="*/ 762000 h 1804697"/>
              <a:gd name="connsiteX5" fmla="*/ 2244725 w 2450694"/>
              <a:gd name="connsiteY5" fmla="*/ 949325 h 1804697"/>
              <a:gd name="connsiteX6" fmla="*/ 2139950 w 2450694"/>
              <a:gd name="connsiteY6" fmla="*/ 1136650 h 1804697"/>
              <a:gd name="connsiteX7" fmla="*/ 2041525 w 2450694"/>
              <a:gd name="connsiteY7" fmla="*/ 1257300 h 1804697"/>
              <a:gd name="connsiteX8" fmla="*/ 1930400 w 2450694"/>
              <a:gd name="connsiteY8" fmla="*/ 1409700 h 1804697"/>
              <a:gd name="connsiteX9" fmla="*/ 1828800 w 2450694"/>
              <a:gd name="connsiteY9" fmla="*/ 1495425 h 1804697"/>
              <a:gd name="connsiteX10" fmla="*/ 1660525 w 2450694"/>
              <a:gd name="connsiteY10" fmla="*/ 1612900 h 1804697"/>
              <a:gd name="connsiteX11" fmla="*/ 1435100 w 2450694"/>
              <a:gd name="connsiteY11" fmla="*/ 1704975 h 1804697"/>
              <a:gd name="connsiteX12" fmla="*/ 1184275 w 2450694"/>
              <a:gd name="connsiteY12" fmla="*/ 1790700 h 1804697"/>
              <a:gd name="connsiteX13" fmla="*/ 1016000 w 2450694"/>
              <a:gd name="connsiteY13" fmla="*/ 1803400 h 1804697"/>
              <a:gd name="connsiteX14" fmla="*/ 844550 w 2450694"/>
              <a:gd name="connsiteY14" fmla="*/ 1778000 h 1804697"/>
              <a:gd name="connsiteX15" fmla="*/ 711200 w 2450694"/>
              <a:gd name="connsiteY15" fmla="*/ 1755775 h 1804697"/>
              <a:gd name="connsiteX16" fmla="*/ 520700 w 2450694"/>
              <a:gd name="connsiteY16" fmla="*/ 1660525 h 1804697"/>
              <a:gd name="connsiteX17" fmla="*/ 406400 w 2450694"/>
              <a:gd name="connsiteY17" fmla="*/ 1581150 h 1804697"/>
              <a:gd name="connsiteX18" fmla="*/ 292100 w 2450694"/>
              <a:gd name="connsiteY18" fmla="*/ 1508125 h 1804697"/>
              <a:gd name="connsiteX19" fmla="*/ 219075 w 2450694"/>
              <a:gd name="connsiteY19" fmla="*/ 1400175 h 1804697"/>
              <a:gd name="connsiteX20" fmla="*/ 149225 w 2450694"/>
              <a:gd name="connsiteY20" fmla="*/ 1320800 h 1804697"/>
              <a:gd name="connsiteX21" fmla="*/ 85725 w 2450694"/>
              <a:gd name="connsiteY21" fmla="*/ 1231900 h 1804697"/>
              <a:gd name="connsiteX22" fmla="*/ 0 w 2450694"/>
              <a:gd name="connsiteY22" fmla="*/ 1123950 h 180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50694" h="1804697">
                <a:moveTo>
                  <a:pt x="2416175" y="0"/>
                </a:moveTo>
                <a:cubicBezTo>
                  <a:pt x="2429668" y="112712"/>
                  <a:pt x="2443162" y="225425"/>
                  <a:pt x="2447925" y="298450"/>
                </a:cubicBezTo>
                <a:cubicBezTo>
                  <a:pt x="2452688" y="371475"/>
                  <a:pt x="2451100" y="389996"/>
                  <a:pt x="2444750" y="438150"/>
                </a:cubicBezTo>
                <a:cubicBezTo>
                  <a:pt x="2438400" y="486304"/>
                  <a:pt x="2428346" y="533400"/>
                  <a:pt x="2409825" y="587375"/>
                </a:cubicBezTo>
                <a:cubicBezTo>
                  <a:pt x="2391304" y="641350"/>
                  <a:pt x="2361142" y="701675"/>
                  <a:pt x="2333625" y="762000"/>
                </a:cubicBezTo>
                <a:cubicBezTo>
                  <a:pt x="2306108" y="822325"/>
                  <a:pt x="2277004" y="886883"/>
                  <a:pt x="2244725" y="949325"/>
                </a:cubicBezTo>
                <a:cubicBezTo>
                  <a:pt x="2212446" y="1011767"/>
                  <a:pt x="2173817" y="1085321"/>
                  <a:pt x="2139950" y="1136650"/>
                </a:cubicBezTo>
                <a:cubicBezTo>
                  <a:pt x="2106083" y="1187979"/>
                  <a:pt x="2076450" y="1211792"/>
                  <a:pt x="2041525" y="1257300"/>
                </a:cubicBezTo>
                <a:cubicBezTo>
                  <a:pt x="2006600" y="1302808"/>
                  <a:pt x="1965854" y="1370013"/>
                  <a:pt x="1930400" y="1409700"/>
                </a:cubicBezTo>
                <a:cubicBezTo>
                  <a:pt x="1894946" y="1449387"/>
                  <a:pt x="1873779" y="1461558"/>
                  <a:pt x="1828800" y="1495425"/>
                </a:cubicBezTo>
                <a:cubicBezTo>
                  <a:pt x="1783821" y="1529292"/>
                  <a:pt x="1726142" y="1577975"/>
                  <a:pt x="1660525" y="1612900"/>
                </a:cubicBezTo>
                <a:cubicBezTo>
                  <a:pt x="1594908" y="1647825"/>
                  <a:pt x="1514475" y="1675342"/>
                  <a:pt x="1435100" y="1704975"/>
                </a:cubicBezTo>
                <a:cubicBezTo>
                  <a:pt x="1355725" y="1734608"/>
                  <a:pt x="1254125" y="1774296"/>
                  <a:pt x="1184275" y="1790700"/>
                </a:cubicBezTo>
                <a:cubicBezTo>
                  <a:pt x="1114425" y="1807104"/>
                  <a:pt x="1072621" y="1805517"/>
                  <a:pt x="1016000" y="1803400"/>
                </a:cubicBezTo>
                <a:cubicBezTo>
                  <a:pt x="959379" y="1801283"/>
                  <a:pt x="895350" y="1785938"/>
                  <a:pt x="844550" y="1778000"/>
                </a:cubicBezTo>
                <a:cubicBezTo>
                  <a:pt x="793750" y="1770062"/>
                  <a:pt x="765175" y="1775354"/>
                  <a:pt x="711200" y="1755775"/>
                </a:cubicBezTo>
                <a:cubicBezTo>
                  <a:pt x="657225" y="1736196"/>
                  <a:pt x="571500" y="1689629"/>
                  <a:pt x="520700" y="1660525"/>
                </a:cubicBezTo>
                <a:cubicBezTo>
                  <a:pt x="469900" y="1631421"/>
                  <a:pt x="444500" y="1606550"/>
                  <a:pt x="406400" y="1581150"/>
                </a:cubicBezTo>
                <a:cubicBezTo>
                  <a:pt x="368300" y="1555750"/>
                  <a:pt x="323321" y="1538287"/>
                  <a:pt x="292100" y="1508125"/>
                </a:cubicBezTo>
                <a:cubicBezTo>
                  <a:pt x="260879" y="1477963"/>
                  <a:pt x="242887" y="1431396"/>
                  <a:pt x="219075" y="1400175"/>
                </a:cubicBezTo>
                <a:cubicBezTo>
                  <a:pt x="195263" y="1368954"/>
                  <a:pt x="171450" y="1348846"/>
                  <a:pt x="149225" y="1320800"/>
                </a:cubicBezTo>
                <a:cubicBezTo>
                  <a:pt x="127000" y="1292754"/>
                  <a:pt x="110596" y="1264708"/>
                  <a:pt x="85725" y="1231900"/>
                </a:cubicBezTo>
                <a:cubicBezTo>
                  <a:pt x="60854" y="1199092"/>
                  <a:pt x="30427" y="1161521"/>
                  <a:pt x="0" y="112395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388E149-FD9D-2835-AEDA-402EDF5287AC}"/>
              </a:ext>
            </a:extLst>
          </p:cNvPr>
          <p:cNvCxnSpPr>
            <a:cxnSpLocks/>
          </p:cNvCxnSpPr>
          <p:nvPr/>
        </p:nvCxnSpPr>
        <p:spPr>
          <a:xfrm>
            <a:off x="5562600" y="3048000"/>
            <a:ext cx="1231900" cy="16065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013D35A3-F3CB-2459-5FC0-A3D32741FF7A}"/>
              </a:ext>
            </a:extLst>
          </p:cNvPr>
          <p:cNvSpPr/>
          <p:nvPr/>
        </p:nvSpPr>
        <p:spPr>
          <a:xfrm>
            <a:off x="4902200" y="4092914"/>
            <a:ext cx="2044700" cy="850561"/>
          </a:xfrm>
          <a:custGeom>
            <a:avLst/>
            <a:gdLst>
              <a:gd name="connsiteX0" fmla="*/ 0 w 2044700"/>
              <a:gd name="connsiteY0" fmla="*/ 653711 h 850561"/>
              <a:gd name="connsiteX1" fmla="*/ 666750 w 2044700"/>
              <a:gd name="connsiteY1" fmla="*/ 145711 h 850561"/>
              <a:gd name="connsiteX2" fmla="*/ 825500 w 2044700"/>
              <a:gd name="connsiteY2" fmla="*/ 63161 h 850561"/>
              <a:gd name="connsiteX3" fmla="*/ 1009650 w 2044700"/>
              <a:gd name="connsiteY3" fmla="*/ 6011 h 850561"/>
              <a:gd name="connsiteX4" fmla="*/ 1117600 w 2044700"/>
              <a:gd name="connsiteY4" fmla="*/ 6011 h 850561"/>
              <a:gd name="connsiteX5" fmla="*/ 1314450 w 2044700"/>
              <a:gd name="connsiteY5" fmla="*/ 44111 h 850561"/>
              <a:gd name="connsiteX6" fmla="*/ 1489075 w 2044700"/>
              <a:gd name="connsiteY6" fmla="*/ 110786 h 850561"/>
              <a:gd name="connsiteX7" fmla="*/ 1571625 w 2044700"/>
              <a:gd name="connsiteY7" fmla="*/ 174286 h 850561"/>
              <a:gd name="connsiteX8" fmla="*/ 1689100 w 2044700"/>
              <a:gd name="connsiteY8" fmla="*/ 288586 h 850561"/>
              <a:gd name="connsiteX9" fmla="*/ 1854200 w 2044700"/>
              <a:gd name="connsiteY9" fmla="*/ 510836 h 850561"/>
              <a:gd name="connsiteX10" fmla="*/ 1962150 w 2044700"/>
              <a:gd name="connsiteY10" fmla="*/ 663236 h 850561"/>
              <a:gd name="connsiteX11" fmla="*/ 2044700 w 2044700"/>
              <a:gd name="connsiteY11" fmla="*/ 850561 h 85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4700" h="850561">
                <a:moveTo>
                  <a:pt x="0" y="653711"/>
                </a:moveTo>
                <a:cubicBezTo>
                  <a:pt x="264583" y="448923"/>
                  <a:pt x="529167" y="244136"/>
                  <a:pt x="666750" y="145711"/>
                </a:cubicBezTo>
                <a:cubicBezTo>
                  <a:pt x="804333" y="47286"/>
                  <a:pt x="768350" y="86444"/>
                  <a:pt x="825500" y="63161"/>
                </a:cubicBezTo>
                <a:cubicBezTo>
                  <a:pt x="882650" y="39878"/>
                  <a:pt x="960967" y="15536"/>
                  <a:pt x="1009650" y="6011"/>
                </a:cubicBezTo>
                <a:cubicBezTo>
                  <a:pt x="1058333" y="-3514"/>
                  <a:pt x="1066800" y="-339"/>
                  <a:pt x="1117600" y="6011"/>
                </a:cubicBezTo>
                <a:cubicBezTo>
                  <a:pt x="1168400" y="12361"/>
                  <a:pt x="1252538" y="26649"/>
                  <a:pt x="1314450" y="44111"/>
                </a:cubicBezTo>
                <a:cubicBezTo>
                  <a:pt x="1376362" y="61573"/>
                  <a:pt x="1446213" y="89090"/>
                  <a:pt x="1489075" y="110786"/>
                </a:cubicBezTo>
                <a:cubicBezTo>
                  <a:pt x="1531938" y="132482"/>
                  <a:pt x="1538288" y="144653"/>
                  <a:pt x="1571625" y="174286"/>
                </a:cubicBezTo>
                <a:cubicBezTo>
                  <a:pt x="1604962" y="203919"/>
                  <a:pt x="1642004" y="232494"/>
                  <a:pt x="1689100" y="288586"/>
                </a:cubicBezTo>
                <a:cubicBezTo>
                  <a:pt x="1736196" y="344678"/>
                  <a:pt x="1808692" y="448394"/>
                  <a:pt x="1854200" y="510836"/>
                </a:cubicBezTo>
                <a:cubicBezTo>
                  <a:pt x="1899708" y="573278"/>
                  <a:pt x="1930400" y="606615"/>
                  <a:pt x="1962150" y="663236"/>
                </a:cubicBezTo>
                <a:cubicBezTo>
                  <a:pt x="1993900" y="719857"/>
                  <a:pt x="2033588" y="801878"/>
                  <a:pt x="2044700" y="850561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6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A0BA9-72F0-B26E-A4ED-8EB3B706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Schienen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B14615D-1D90-CD7A-895B-DE8936B9EC7F}"/>
              </a:ext>
            </a:extLst>
          </p:cNvPr>
          <p:cNvGrpSpPr/>
          <p:nvPr/>
        </p:nvGrpSpPr>
        <p:grpSpPr>
          <a:xfrm>
            <a:off x="739140" y="925612"/>
            <a:ext cx="3369310" cy="0"/>
            <a:chOff x="739140" y="925612"/>
            <a:chExt cx="3369310" cy="0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EBE6E4C6-E5E5-E217-6993-F3FE9BF2AF20}"/>
                </a:ext>
              </a:extLst>
            </p:cNvPr>
            <p:cNvCxnSpPr>
              <a:cxnSpLocks/>
            </p:cNvCxnSpPr>
            <p:nvPr/>
          </p:nvCxnSpPr>
          <p:spPr>
            <a:xfrm>
              <a:off x="808990" y="925612"/>
              <a:ext cx="329946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A077CEBC-957C-7E3E-447A-FEC14A88CD8B}"/>
                </a:ext>
              </a:extLst>
            </p:cNvPr>
            <p:cNvCxnSpPr/>
            <p:nvPr/>
          </p:nvCxnSpPr>
          <p:spPr>
            <a:xfrm>
              <a:off x="739140" y="925612"/>
              <a:ext cx="32994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Bogen 2">
            <a:extLst>
              <a:ext uri="{FF2B5EF4-FFF2-40B4-BE49-F238E27FC236}">
                <a16:creationId xmlns:a16="http://schemas.microsoft.com/office/drawing/2014/main" id="{3BC3D2EF-5E53-3E90-F25A-E92E2335FD3C}"/>
              </a:ext>
            </a:extLst>
          </p:cNvPr>
          <p:cNvSpPr/>
          <p:nvPr/>
        </p:nvSpPr>
        <p:spPr>
          <a:xfrm>
            <a:off x="3836987" y="2255837"/>
            <a:ext cx="1308100" cy="1974842"/>
          </a:xfrm>
          <a:prstGeom prst="arc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F930443-BD69-E8D8-B56D-E856666A5322}"/>
              </a:ext>
            </a:extLst>
          </p:cNvPr>
          <p:cNvCxnSpPr>
            <a:cxnSpLocks/>
          </p:cNvCxnSpPr>
          <p:nvPr/>
        </p:nvCxnSpPr>
        <p:spPr>
          <a:xfrm>
            <a:off x="808990" y="1344356"/>
            <a:ext cx="329946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DB50766-189E-9D05-8BAE-FD7EE8ABC5BB}"/>
              </a:ext>
            </a:extLst>
          </p:cNvPr>
          <p:cNvCxnSpPr/>
          <p:nvPr/>
        </p:nvCxnSpPr>
        <p:spPr>
          <a:xfrm>
            <a:off x="808990" y="1433256"/>
            <a:ext cx="32994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992A812-C538-7F9D-A0D7-DAB73930B635}"/>
              </a:ext>
            </a:extLst>
          </p:cNvPr>
          <p:cNvGrpSpPr/>
          <p:nvPr/>
        </p:nvGrpSpPr>
        <p:grpSpPr>
          <a:xfrm>
            <a:off x="808990" y="1833563"/>
            <a:ext cx="2605723" cy="0"/>
            <a:chOff x="808990" y="1833563"/>
            <a:chExt cx="2605723" cy="0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F189EAF8-75D7-6B8B-3986-29A5F0F69B72}"/>
                </a:ext>
              </a:extLst>
            </p:cNvPr>
            <p:cNvCxnSpPr/>
            <p:nvPr/>
          </p:nvCxnSpPr>
          <p:spPr>
            <a:xfrm>
              <a:off x="808990" y="1833563"/>
              <a:ext cx="253904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D0E4A0B9-84BA-4A80-0BB2-4C17685CDCE2}"/>
                </a:ext>
              </a:extLst>
            </p:cNvPr>
            <p:cNvCxnSpPr/>
            <p:nvPr/>
          </p:nvCxnSpPr>
          <p:spPr>
            <a:xfrm>
              <a:off x="875665" y="1833563"/>
              <a:ext cx="25390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406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Breitbild</PresentationFormat>
  <Paragraphs>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Schienen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2025-05-10T08:47:41Z</dcterms:created>
  <dcterms:modified xsi:type="dcterms:W3CDTF">2025-05-10T08:47:52Z</dcterms:modified>
</cp:coreProperties>
</file>